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434" r:id="rId2"/>
    <p:sldId id="435" r:id="rId3"/>
    <p:sldId id="436" r:id="rId4"/>
    <p:sldId id="366" r:id="rId5"/>
    <p:sldId id="406" r:id="rId6"/>
    <p:sldId id="407" r:id="rId7"/>
    <p:sldId id="408" r:id="rId8"/>
    <p:sldId id="413" r:id="rId9"/>
    <p:sldId id="411" r:id="rId10"/>
    <p:sldId id="405" r:id="rId11"/>
    <p:sldId id="414" r:id="rId12"/>
    <p:sldId id="412" r:id="rId13"/>
    <p:sldId id="409" r:id="rId14"/>
    <p:sldId id="410" r:id="rId15"/>
    <p:sldId id="367" r:id="rId16"/>
    <p:sldId id="368" r:id="rId17"/>
    <p:sldId id="371" r:id="rId18"/>
    <p:sldId id="362" r:id="rId19"/>
    <p:sldId id="298" r:id="rId20"/>
    <p:sldId id="299" r:id="rId21"/>
    <p:sldId id="357" r:id="rId22"/>
    <p:sldId id="355" r:id="rId23"/>
    <p:sldId id="354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323"/>
    <a:srgbClr val="CE4E00"/>
    <a:srgbClr val="F9CB00"/>
    <a:srgbClr val="AE8752"/>
    <a:srgbClr val="6A411C"/>
    <a:srgbClr val="5D9AC9"/>
    <a:srgbClr val="458121"/>
    <a:srgbClr val="F2E3BC"/>
    <a:srgbClr val="0D0F0C"/>
    <a:srgbClr val="CDC7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94660"/>
  </p:normalViewPr>
  <p:slideViewPr>
    <p:cSldViewPr snapToGrid="0">
      <p:cViewPr>
        <p:scale>
          <a:sx n="100" d="100"/>
          <a:sy n="100" d="100"/>
        </p:scale>
        <p:origin x="104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5E01-5FD7-46B4-B72F-1B3CD89A2B37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804DC-65DE-4B46-BBBA-8F869196E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1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4462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8D3F9-4C0F-DF96-3A23-E9A265774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FCA1895-237E-AA5D-503C-3ED9CD8D63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F78229B-A579-2702-656A-7C937176D8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A03278-1958-B2D0-7C27-8CDAB86D41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00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707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33AB9-9229-47D8-8FF7-00509E2E3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BBB82E-31F1-414B-88F8-7C1F79FEA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D42B58-9C78-4FB4-A8A2-47F873A7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688F3-9733-4D30-87C0-2EB4F342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5CDCE5-6C43-48CF-82C9-D466D1D5B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567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B4817-76B2-4B87-8DD2-B9EA8065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D37EBC-30F4-417F-B7ED-AD7FA40C4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134EBA-F0EF-450E-AF2B-D875918E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27BAFD-B453-47FD-84AA-AF662DCB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49FCB0-AB8D-49F9-A737-380EB66A7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301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05F22FC-AB60-48CE-B603-E69CC4AB52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7A8DF8-3145-4431-9128-BF509750C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16048-BDE6-4A9F-8EA8-6037CCAEC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7354A-F6C1-410C-9801-119EEFF7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4A3303-5B35-42BD-B22C-0ABB97D9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62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3D9FF-8B7C-4186-BFD6-0AFD5EE1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1813D6-46E8-4398-B2CA-38A2385A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F8ED7-EC0B-416D-8F78-F45267526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5279F7-2E0F-4F2F-A5ED-A17FCA70F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F44202-4066-473E-BD52-47D6FF0C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45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E0C9C-CDC8-46BC-B68C-7AE8E1874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20277B-7B4B-424C-8858-85CE91609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F62058-241F-433F-9918-1802F909C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EC7796-FDE6-46B7-AD23-D95E09721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4FDF4-0250-4335-A3D9-1EC01D80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18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58A04-016E-40E9-BF7D-C1021B336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6EA41A-0EC1-4BF0-8C7E-2D80F82597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D1674E-D288-4A9C-B813-B70868528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D60A9B-F96C-45F5-8609-8180A316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97BAAA-AC49-4078-9584-059FEC57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66BDCF-7710-4B6B-B41E-C4B0539D0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720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4428A-3CEC-4281-8AF7-3BC1207D4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04CDF6-3D03-4C25-8F43-41D932B57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0DDCF4-3F56-4172-A24D-04B7FC19B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EE1B09-0E27-4E0B-92ED-B08D3C64C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661491-8878-47DC-96EF-8608F40705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970E2D4-E07C-4D91-B91C-CB6DF34A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7A8911-AF42-4841-B68E-5413783FE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3D1E64-829A-41AD-A379-338F4981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99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27B17-41A6-44E5-A731-E0F9FC2E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D74593-215A-4ABD-AEA3-DC48B088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C9685B-857D-4985-84DB-1455C804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936845-1C7D-43C1-9A1C-8DBC3C15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31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F4D50D5-D168-4EBE-9DC4-12BD4BEC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7D71BB-6118-4278-B8DC-59F4ED07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EC43FB-477F-4978-9560-61813644B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024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37FF5-D910-478D-807C-647EC4B2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332EB5-FA7B-4218-A334-E21A5780E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522DCC-4AFB-47D6-ACF5-0E89406CD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055D52-B8BE-4C4F-85E4-C7F8E7C5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516189-8FF6-44AA-AE84-5A60C41C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3F115-1CE3-457B-8B07-E26B4549D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9E9AC6-6385-42CF-8F6B-731BE6F8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DC28EF-455B-491C-96A1-02A15D3F5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952B63-CABB-49F6-AD67-419389C1B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3D018F-AE57-4E83-94BE-D6DCCC09E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7FB0B7-0BBB-42B4-B76F-A05259728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3F6AF5-FF2E-4B85-8CD9-DE058ABD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01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EDE480-DF2E-47FE-871B-F286C142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2EBF4-C8B0-48AA-8898-27983C73B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86B7A4-EF6B-4CFD-9E51-0F3CDEE7CE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E2A34-CEDE-40CD-B7B3-9608A3D82CA8}" type="datetimeFigureOut">
              <a:rPr lang="ko-KR" altLang="en-US" smtClean="0"/>
              <a:t>2024-11-26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1EC4C1-46A5-44A1-96CB-FB3A75D64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0D7AF-6D71-47A8-997F-2403AFB7E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568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microsoft.com/office/2007/relationships/hdphoto" Target="../media/hdphoto1.wdp"/><Relationship Id="rId18" Type="http://schemas.openxmlformats.org/officeDocument/2006/relationships/image" Target="../media/image26.png"/><Relationship Id="rId26" Type="http://schemas.openxmlformats.org/officeDocument/2006/relationships/image" Target="../media/image31.svg"/><Relationship Id="rId3" Type="http://schemas.openxmlformats.org/officeDocument/2006/relationships/image" Target="../media/image17.png"/><Relationship Id="rId21" Type="http://schemas.openxmlformats.org/officeDocument/2006/relationships/image" Target="../media/image12.png"/><Relationship Id="rId7" Type="http://schemas.openxmlformats.org/officeDocument/2006/relationships/image" Target="../media/image21.png"/><Relationship Id="rId12" Type="http://schemas.openxmlformats.org/officeDocument/2006/relationships/image" Target="../media/image9.png"/><Relationship Id="rId17" Type="http://schemas.openxmlformats.org/officeDocument/2006/relationships/image" Target="../media/image25.png"/><Relationship Id="rId25" Type="http://schemas.openxmlformats.org/officeDocument/2006/relationships/image" Target="../media/image30.png"/><Relationship Id="rId2" Type="http://schemas.openxmlformats.org/officeDocument/2006/relationships/image" Target="../media/image16.png"/><Relationship Id="rId16" Type="http://schemas.openxmlformats.org/officeDocument/2006/relationships/image" Target="../media/image24.png"/><Relationship Id="rId20" Type="http://schemas.openxmlformats.org/officeDocument/2006/relationships/image" Target="../media/image15.png"/><Relationship Id="rId29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3.png"/><Relationship Id="rId24" Type="http://schemas.openxmlformats.org/officeDocument/2006/relationships/image" Target="../media/image29.svg"/><Relationship Id="rId5" Type="http://schemas.openxmlformats.org/officeDocument/2006/relationships/image" Target="../media/image19.png"/><Relationship Id="rId15" Type="http://schemas.microsoft.com/office/2007/relationships/hdphoto" Target="../media/hdphoto2.wdp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microsoft.com/office/2007/relationships/hdphoto" Target="../media/hdphoto3.wdp"/><Relationship Id="rId19" Type="http://schemas.openxmlformats.org/officeDocument/2006/relationships/image" Target="../media/image27.png"/><Relationship Id="rId31" Type="http://schemas.openxmlformats.org/officeDocument/2006/relationships/image" Target="../media/image40.png"/><Relationship Id="rId4" Type="http://schemas.openxmlformats.org/officeDocument/2006/relationships/image" Target="../media/image18.png"/><Relationship Id="rId9" Type="http://schemas.openxmlformats.org/officeDocument/2006/relationships/image" Target="../media/image11.png"/><Relationship Id="rId14" Type="http://schemas.openxmlformats.org/officeDocument/2006/relationships/image" Target="../media/image10.png"/><Relationship Id="rId22" Type="http://schemas.openxmlformats.org/officeDocument/2006/relationships/image" Target="../media/image38.png"/><Relationship Id="rId27" Type="http://schemas.openxmlformats.org/officeDocument/2006/relationships/image" Target="../media/image32.png"/><Relationship Id="rId30" Type="http://schemas.openxmlformats.org/officeDocument/2006/relationships/image" Target="../media/image3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9.png"/><Relationship Id="rId18" Type="http://schemas.openxmlformats.org/officeDocument/2006/relationships/image" Target="../media/image25.png"/><Relationship Id="rId26" Type="http://schemas.openxmlformats.org/officeDocument/2006/relationships/image" Target="../media/image31.svg"/><Relationship Id="rId3" Type="http://schemas.openxmlformats.org/officeDocument/2006/relationships/image" Target="../media/image16.png"/><Relationship Id="rId21" Type="http://schemas.openxmlformats.org/officeDocument/2006/relationships/image" Target="../media/image15.png"/><Relationship Id="rId7" Type="http://schemas.openxmlformats.org/officeDocument/2006/relationships/image" Target="../media/image20.png"/><Relationship Id="rId12" Type="http://schemas.openxmlformats.org/officeDocument/2006/relationships/image" Target="../media/image23.png"/><Relationship Id="rId17" Type="http://schemas.openxmlformats.org/officeDocument/2006/relationships/image" Target="../media/image24.png"/><Relationship Id="rId25" Type="http://schemas.openxmlformats.org/officeDocument/2006/relationships/image" Target="../media/image30.png"/><Relationship Id="rId2" Type="http://schemas.openxmlformats.org/officeDocument/2006/relationships/notesSlide" Target="../notesSlides/notesSlide1.xml"/><Relationship Id="rId16" Type="http://schemas.microsoft.com/office/2007/relationships/hdphoto" Target="../media/hdphoto2.wdp"/><Relationship Id="rId20" Type="http://schemas.openxmlformats.org/officeDocument/2006/relationships/image" Target="../media/image27.png"/><Relationship Id="rId29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11" Type="http://schemas.microsoft.com/office/2007/relationships/hdphoto" Target="../media/hdphoto3.wdp"/><Relationship Id="rId24" Type="http://schemas.openxmlformats.org/officeDocument/2006/relationships/image" Target="../media/image29.svg"/><Relationship Id="rId5" Type="http://schemas.openxmlformats.org/officeDocument/2006/relationships/image" Target="../media/image18.png"/><Relationship Id="rId15" Type="http://schemas.openxmlformats.org/officeDocument/2006/relationships/image" Target="../media/image10.png"/><Relationship Id="rId23" Type="http://schemas.openxmlformats.org/officeDocument/2006/relationships/image" Target="../media/image28.png"/><Relationship Id="rId28" Type="http://schemas.openxmlformats.org/officeDocument/2006/relationships/image" Target="../media/image33.png"/><Relationship Id="rId10" Type="http://schemas.openxmlformats.org/officeDocument/2006/relationships/image" Target="../media/image11.png"/><Relationship Id="rId19" Type="http://schemas.openxmlformats.org/officeDocument/2006/relationships/image" Target="../media/image26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Relationship Id="rId14" Type="http://schemas.microsoft.com/office/2007/relationships/hdphoto" Target="../media/hdphoto1.wdp"/><Relationship Id="rId22" Type="http://schemas.openxmlformats.org/officeDocument/2006/relationships/image" Target="../media/image12.png"/><Relationship Id="rId27" Type="http://schemas.openxmlformats.org/officeDocument/2006/relationships/image" Target="../media/image3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png"/><Relationship Id="rId4" Type="http://schemas.openxmlformats.org/officeDocument/2006/relationships/image" Target="../media/image4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0.png"/><Relationship Id="rId4" Type="http://schemas.openxmlformats.org/officeDocument/2006/relationships/image" Target="../media/image4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microsoft.com/office/2007/relationships/hdphoto" Target="../media/hdphoto1.wdp"/><Relationship Id="rId18" Type="http://schemas.openxmlformats.org/officeDocument/2006/relationships/image" Target="../media/image26.png"/><Relationship Id="rId26" Type="http://schemas.openxmlformats.org/officeDocument/2006/relationships/image" Target="../media/image32.png"/><Relationship Id="rId3" Type="http://schemas.openxmlformats.org/officeDocument/2006/relationships/image" Target="../media/image17.png"/><Relationship Id="rId21" Type="http://schemas.openxmlformats.org/officeDocument/2006/relationships/image" Target="../media/image12.png"/><Relationship Id="rId7" Type="http://schemas.openxmlformats.org/officeDocument/2006/relationships/image" Target="../media/image21.png"/><Relationship Id="rId12" Type="http://schemas.openxmlformats.org/officeDocument/2006/relationships/image" Target="../media/image9.png"/><Relationship Id="rId17" Type="http://schemas.openxmlformats.org/officeDocument/2006/relationships/image" Target="../media/image25.png"/><Relationship Id="rId25" Type="http://schemas.openxmlformats.org/officeDocument/2006/relationships/image" Target="../media/image31.svg"/><Relationship Id="rId2" Type="http://schemas.openxmlformats.org/officeDocument/2006/relationships/image" Target="../media/image16.png"/><Relationship Id="rId16" Type="http://schemas.openxmlformats.org/officeDocument/2006/relationships/image" Target="../media/image24.png"/><Relationship Id="rId20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openxmlformats.org/officeDocument/2006/relationships/image" Target="../media/image23.png"/><Relationship Id="rId24" Type="http://schemas.openxmlformats.org/officeDocument/2006/relationships/image" Target="../media/image30.png"/><Relationship Id="rId5" Type="http://schemas.openxmlformats.org/officeDocument/2006/relationships/image" Target="../media/image19.png"/><Relationship Id="rId15" Type="http://schemas.microsoft.com/office/2007/relationships/hdphoto" Target="../media/hdphoto2.wdp"/><Relationship Id="rId23" Type="http://schemas.openxmlformats.org/officeDocument/2006/relationships/image" Target="../media/image29.svg"/><Relationship Id="rId10" Type="http://schemas.microsoft.com/office/2007/relationships/hdphoto" Target="../media/hdphoto3.wdp"/><Relationship Id="rId19" Type="http://schemas.openxmlformats.org/officeDocument/2006/relationships/image" Target="../media/image27.png"/><Relationship Id="rId4" Type="http://schemas.openxmlformats.org/officeDocument/2006/relationships/image" Target="../media/image18.png"/><Relationship Id="rId9" Type="http://schemas.openxmlformats.org/officeDocument/2006/relationships/image" Target="../media/image11.png"/><Relationship Id="rId14" Type="http://schemas.openxmlformats.org/officeDocument/2006/relationships/image" Target="../media/image10.png"/><Relationship Id="rId22" Type="http://schemas.openxmlformats.org/officeDocument/2006/relationships/image" Target="../media/image28.png"/><Relationship Id="rId27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5.png"/><Relationship Id="rId7" Type="http://schemas.openxmlformats.org/officeDocument/2006/relationships/image" Target="../media/image11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10" Type="http://schemas.openxmlformats.org/officeDocument/2006/relationships/image" Target="../media/image40.png"/><Relationship Id="rId4" Type="http://schemas.openxmlformats.org/officeDocument/2006/relationships/image" Target="../media/image36.png"/><Relationship Id="rId9" Type="http://schemas.openxmlformats.org/officeDocument/2006/relationships/image" Target="../media/image3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5E15340-601A-2078-4BF0-BA35E5A66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784" y="818784"/>
            <a:ext cx="3991532" cy="522042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65D3C54-7956-20BE-91C0-AE1698BB1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183" y="2314419"/>
            <a:ext cx="6506483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0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D84804D-CB46-9676-46AA-1065D2FA3F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" t="2929" r="1844" b="1957"/>
          <a:stretch/>
        </p:blipFill>
        <p:spPr>
          <a:xfrm>
            <a:off x="-1" y="0"/>
            <a:ext cx="11635541" cy="65116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D781054-6CE0-09F7-3F4F-B92B4FFD5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27570"/>
            <a:ext cx="4213227" cy="93213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310B328-ABBF-5D78-AC2B-6A8F549B619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296" r="7022"/>
          <a:stretch/>
        </p:blipFill>
        <p:spPr>
          <a:xfrm>
            <a:off x="1381125" y="148028"/>
            <a:ext cx="1364455" cy="38714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047540B-0055-29FF-ECC6-90B63A568F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131" t="25283" r="6659" b="11217"/>
          <a:stretch/>
        </p:blipFill>
        <p:spPr>
          <a:xfrm>
            <a:off x="4105275" y="198921"/>
            <a:ext cx="1391365" cy="2853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25299A2-5486-B560-718A-F4F7D940F5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1187" y="263019"/>
            <a:ext cx="659539" cy="1571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3A3E86-1475-1E4C-48DB-3A8B99ACFA10}"/>
              </a:ext>
            </a:extLst>
          </p:cNvPr>
          <p:cNvSpPr txBox="1"/>
          <p:nvPr/>
        </p:nvSpPr>
        <p:spPr>
          <a:xfrm>
            <a:off x="4257078" y="166832"/>
            <a:ext cx="1087755" cy="2758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9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900" dirty="0">
                <a:solidFill>
                  <a:schemeClr val="accent4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</a:t>
            </a:r>
            <a:endParaRPr lang="en-US" altLang="ko-KR" sz="900" dirty="0">
              <a:solidFill>
                <a:schemeClr val="accent4">
                  <a:lumMod val="20000"/>
                  <a:lumOff val="8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8D0FFB0-C637-27A1-CD79-50AFA91170D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76801" y="5662531"/>
            <a:ext cx="1678481" cy="38292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8FE1B18C-D856-C356-0122-6D894C192102}"/>
              </a:ext>
            </a:extLst>
          </p:cNvPr>
          <p:cNvSpPr/>
          <p:nvPr/>
        </p:nvSpPr>
        <p:spPr>
          <a:xfrm>
            <a:off x="21682" y="1090399"/>
            <a:ext cx="4191544" cy="839339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090E4D0-7642-3F73-F801-330497DAD1CB}"/>
              </a:ext>
            </a:extLst>
          </p:cNvPr>
          <p:cNvSpPr/>
          <p:nvPr/>
        </p:nvSpPr>
        <p:spPr>
          <a:xfrm>
            <a:off x="2283621" y="801435"/>
            <a:ext cx="1881187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C73284F-3200-CE77-D1A0-D44C7CAFE8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926" y="1096278"/>
            <a:ext cx="783704" cy="814139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5F613FF0-B148-8845-B3FA-958FD5E46EEA}"/>
              </a:ext>
            </a:extLst>
          </p:cNvPr>
          <p:cNvSpPr/>
          <p:nvPr/>
        </p:nvSpPr>
        <p:spPr>
          <a:xfrm>
            <a:off x="71356" y="801435"/>
            <a:ext cx="1881187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AB3E3F-595F-C5E3-85D2-B146AD47E9E0}"/>
              </a:ext>
            </a:extLst>
          </p:cNvPr>
          <p:cNvSpPr txBox="1"/>
          <p:nvPr/>
        </p:nvSpPr>
        <p:spPr>
          <a:xfrm>
            <a:off x="18453" y="744315"/>
            <a:ext cx="1362672" cy="296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rgbClr val="F2E3BC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 패시브 조율</a:t>
            </a:r>
            <a:endParaRPr lang="en-US" altLang="ko-KR" sz="1000" dirty="0">
              <a:solidFill>
                <a:srgbClr val="F2E3BC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3A3684BB-A73D-C5BC-5B69-E65776CE4A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272492" y="5263332"/>
            <a:ext cx="165137" cy="216006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B56B328-AECF-EF30-9059-8016EA6CA8B9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91254" y="4743449"/>
            <a:ext cx="675226" cy="765176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162446CB-A654-0A97-849D-C3900D854C08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91254" y="5348288"/>
            <a:ext cx="235170" cy="16033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E5165D75-007F-813D-F131-95E090B9D7C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766480" y="4743449"/>
            <a:ext cx="675226" cy="765176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0CB92228-51B2-A2F1-1B60-49A1DAA39188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766480" y="5348288"/>
            <a:ext cx="235170" cy="16033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D77D1E4F-7C04-A0A7-1209-31A02BE31AFA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1451916" y="4743449"/>
            <a:ext cx="675226" cy="76517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C9BDBB57-6D9A-02E5-0BA3-63BC994329FE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1451916" y="5348288"/>
            <a:ext cx="235170" cy="16033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1AF3B5E0-85B0-5958-B2F1-097A23A31B7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2127142" y="4743449"/>
            <a:ext cx="675226" cy="76517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B1152795-879A-B5DD-2D76-CA5481D4B57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2127142" y="5348288"/>
            <a:ext cx="235170" cy="16033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0B69CF7C-3FA6-EDE5-6286-6F37CF32EA58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2809988" y="4735587"/>
            <a:ext cx="675226" cy="765176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096C63DD-C308-ABA5-1EA6-1BAC6F50E3C7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2802368" y="5340426"/>
            <a:ext cx="235170" cy="160337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2D412D8D-9A77-DB7C-764E-67E925DACC95}"/>
              </a:ext>
            </a:extLst>
          </p:cNvPr>
          <p:cNvSpPr/>
          <p:nvPr/>
        </p:nvSpPr>
        <p:spPr>
          <a:xfrm>
            <a:off x="3509115" y="4715189"/>
            <a:ext cx="730883" cy="839339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FEF24CA4-D815-3B0C-4ECE-178DBF37895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264487" y="5329210"/>
            <a:ext cx="122579" cy="160338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109DA5C3-FE33-6A67-302E-7A393A3E62A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962567" y="5332085"/>
            <a:ext cx="122579" cy="160338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80094BC8-6773-A0C9-6B9D-1046A991536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2875849" y="3336212"/>
            <a:ext cx="253797" cy="253949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BBBF4F4B-CC31-FFA2-F025-E810927565FF}"/>
              </a:ext>
            </a:extLst>
          </p:cNvPr>
          <p:cNvSpPr txBox="1"/>
          <p:nvPr/>
        </p:nvSpPr>
        <p:spPr>
          <a:xfrm>
            <a:off x="2806790" y="3267989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F5E0785B-9C08-B603-6A9F-6D883D0C05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3237809" y="3870433"/>
            <a:ext cx="253797" cy="25394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6217976D-3EB6-7E72-5736-98C45E7476FB}"/>
              </a:ext>
            </a:extLst>
          </p:cNvPr>
          <p:cNvSpPr txBox="1"/>
          <p:nvPr/>
        </p:nvSpPr>
        <p:spPr>
          <a:xfrm>
            <a:off x="3168750" y="3802210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6485D8D6-A996-A9EF-B0DE-AD1BFF83A38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2362923" y="3607815"/>
            <a:ext cx="253797" cy="25394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2B47416B-05A2-AEFA-BE4A-46A5631DF137}"/>
              </a:ext>
            </a:extLst>
          </p:cNvPr>
          <p:cNvSpPr txBox="1"/>
          <p:nvPr/>
        </p:nvSpPr>
        <p:spPr>
          <a:xfrm>
            <a:off x="2293864" y="3539592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8C825905-18F8-B42D-E5C6-335EFBB4144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768827" y="3355688"/>
            <a:ext cx="253797" cy="25394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2ADC055-50FF-D7BE-C025-17EE976C0E7F}"/>
              </a:ext>
            </a:extLst>
          </p:cNvPr>
          <p:cNvSpPr txBox="1"/>
          <p:nvPr/>
        </p:nvSpPr>
        <p:spPr>
          <a:xfrm>
            <a:off x="699768" y="3287465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F323BF48-3BBF-EB96-117A-4143D62B5B9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3246181" y="3341976"/>
            <a:ext cx="244571" cy="265839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AF85FC4E-F1E6-CC4A-643F-F4D1173D0DC8}"/>
              </a:ext>
            </a:extLst>
          </p:cNvPr>
          <p:cNvSpPr txBox="1"/>
          <p:nvPr/>
        </p:nvSpPr>
        <p:spPr>
          <a:xfrm>
            <a:off x="3164684" y="3270259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2A298792-B967-ECCF-4BAA-BBBB2173DEC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2885075" y="3865617"/>
            <a:ext cx="244571" cy="26583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D45E91D1-7DB0-59DB-9A5A-C0B52BFC43ED}"/>
              </a:ext>
            </a:extLst>
          </p:cNvPr>
          <p:cNvSpPr txBox="1"/>
          <p:nvPr/>
        </p:nvSpPr>
        <p:spPr>
          <a:xfrm>
            <a:off x="2803578" y="3793900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E03FAAE0-56EB-383C-B583-80801F27038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2011871" y="3604594"/>
            <a:ext cx="244571" cy="265839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77A19072-19BE-B724-C685-2D789539977B}"/>
              </a:ext>
            </a:extLst>
          </p:cNvPr>
          <p:cNvSpPr txBox="1"/>
          <p:nvPr/>
        </p:nvSpPr>
        <p:spPr>
          <a:xfrm>
            <a:off x="1930374" y="3532877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BB8E8A54-D42F-E4B3-AA4D-DD29FC3DCFC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659768" y="3595925"/>
            <a:ext cx="244571" cy="26583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DEFBCB50-ABDB-4E8F-5C41-463C81243467}"/>
              </a:ext>
            </a:extLst>
          </p:cNvPr>
          <p:cNvSpPr txBox="1"/>
          <p:nvPr/>
        </p:nvSpPr>
        <p:spPr>
          <a:xfrm>
            <a:off x="1578271" y="3524208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CBE0EB94-9BFC-B800-0005-EE2D9C8CA86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135947" y="3338755"/>
            <a:ext cx="244571" cy="265839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7F2C2178-637A-AE3E-0F66-7681CAD57134}"/>
              </a:ext>
            </a:extLst>
          </p:cNvPr>
          <p:cNvSpPr txBox="1"/>
          <p:nvPr/>
        </p:nvSpPr>
        <p:spPr>
          <a:xfrm>
            <a:off x="1054450" y="3267038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FAA50AFB-8DC2-1F55-A0D2-A8FE0AEA860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131791" y="3858543"/>
            <a:ext cx="244571" cy="265839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72834DE-C42F-A77C-1966-B469FF8B6AD2}"/>
              </a:ext>
            </a:extLst>
          </p:cNvPr>
          <p:cNvSpPr txBox="1"/>
          <p:nvPr/>
        </p:nvSpPr>
        <p:spPr>
          <a:xfrm>
            <a:off x="1050294" y="3786826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7F904998-032F-7AF3-AFFA-CECEFC7872D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780345" y="3858543"/>
            <a:ext cx="244571" cy="265839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68EEAD1E-1C94-99C0-19E9-499DB78CFFF6}"/>
              </a:ext>
            </a:extLst>
          </p:cNvPr>
          <p:cNvSpPr txBox="1"/>
          <p:nvPr/>
        </p:nvSpPr>
        <p:spPr>
          <a:xfrm>
            <a:off x="698848" y="3786826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79" name="그림 78">
            <a:extLst>
              <a:ext uri="{FF2B5EF4-FFF2-40B4-BE49-F238E27FC236}">
                <a16:creationId xmlns:a16="http://schemas.microsoft.com/office/drawing/2014/main" id="{BCFAA116-E4CE-65CD-99E9-9D6EFB54BD8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362228" y="1106954"/>
            <a:ext cx="411080" cy="407442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A1BC6B4F-1934-6687-A105-E1CF32520B08}"/>
              </a:ext>
            </a:extLst>
          </p:cNvPr>
          <p:cNvSpPr txBox="1"/>
          <p:nvPr/>
        </p:nvSpPr>
        <p:spPr>
          <a:xfrm>
            <a:off x="3290903" y="1510068"/>
            <a:ext cx="59103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6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도약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70/70</a:t>
            </a:r>
          </a:p>
        </p:txBody>
      </p:sp>
      <p:pic>
        <p:nvPicPr>
          <p:cNvPr id="81" name="그림 80">
            <a:extLst>
              <a:ext uri="{FF2B5EF4-FFF2-40B4-BE49-F238E27FC236}">
                <a16:creationId xmlns:a16="http://schemas.microsoft.com/office/drawing/2014/main" id="{4CF86293-330F-A997-0F70-42FD047241D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417699" y="1110726"/>
            <a:ext cx="411080" cy="411080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id="{1C07ABF0-71A9-625E-3B94-7A9775EA319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475732" y="1115290"/>
            <a:ext cx="407460" cy="407460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AE63E11E-5823-AF2F-AAC1-47DE3F232EA5}"/>
              </a:ext>
            </a:extLst>
          </p:cNvPr>
          <p:cNvSpPr txBox="1"/>
          <p:nvPr/>
        </p:nvSpPr>
        <p:spPr>
          <a:xfrm>
            <a:off x="1312021" y="1525915"/>
            <a:ext cx="72231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2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진화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2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120/120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C0ED785-A392-D4C6-5358-6B6E8187B61E}"/>
              </a:ext>
            </a:extLst>
          </p:cNvPr>
          <p:cNvSpPr txBox="1"/>
          <p:nvPr/>
        </p:nvSpPr>
        <p:spPr>
          <a:xfrm>
            <a:off x="2280437" y="1527460"/>
            <a:ext cx="72231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5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깨달음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98/98</a:t>
            </a:r>
          </a:p>
        </p:txBody>
      </p:sp>
      <p:pic>
        <p:nvPicPr>
          <p:cNvPr id="88" name="그림 87">
            <a:extLst>
              <a:ext uri="{FF2B5EF4-FFF2-40B4-BE49-F238E27FC236}">
                <a16:creationId xmlns:a16="http://schemas.microsoft.com/office/drawing/2014/main" id="{C4194DF5-5206-274E-4373-BB737215F6A6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5400000">
            <a:off x="768226" y="1370637"/>
            <a:ext cx="514914" cy="90710"/>
          </a:xfrm>
          <a:prstGeom prst="rect">
            <a:avLst/>
          </a:prstGeom>
        </p:spPr>
      </p:pic>
      <p:pic>
        <p:nvPicPr>
          <p:cNvPr id="91" name="그림 90">
            <a:extLst>
              <a:ext uri="{FF2B5EF4-FFF2-40B4-BE49-F238E27FC236}">
                <a16:creationId xmlns:a16="http://schemas.microsoft.com/office/drawing/2014/main" id="{CC0369EE-815F-55F6-AC67-E3E954F8BB5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5400000">
            <a:off x="768226" y="1554201"/>
            <a:ext cx="514914" cy="90710"/>
          </a:xfrm>
          <a:prstGeom prst="rect">
            <a:avLst/>
          </a:prstGeom>
        </p:spPr>
      </p:pic>
      <p:sp>
        <p:nvSpPr>
          <p:cNvPr id="94" name="직사각형 93">
            <a:extLst>
              <a:ext uri="{FF2B5EF4-FFF2-40B4-BE49-F238E27FC236}">
                <a16:creationId xmlns:a16="http://schemas.microsoft.com/office/drawing/2014/main" id="{CC5C38B1-0B72-15A1-68D9-901A940B720F}"/>
              </a:ext>
            </a:extLst>
          </p:cNvPr>
          <p:cNvSpPr/>
          <p:nvPr/>
        </p:nvSpPr>
        <p:spPr>
          <a:xfrm>
            <a:off x="4302322" y="812232"/>
            <a:ext cx="2215159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3" name="그림 122">
            <a:extLst>
              <a:ext uri="{FF2B5EF4-FFF2-40B4-BE49-F238E27FC236}">
                <a16:creationId xmlns:a16="http://schemas.microsoft.com/office/drawing/2014/main" id="{22229C20-D011-022C-3794-32A7AFADA71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298854" y="750417"/>
            <a:ext cx="7309738" cy="5761219"/>
          </a:xfrm>
          <a:prstGeom prst="rect">
            <a:avLst/>
          </a:prstGeom>
        </p:spPr>
      </p:pic>
      <p:pic>
        <p:nvPicPr>
          <p:cNvPr id="125" name="그림 124">
            <a:extLst>
              <a:ext uri="{FF2B5EF4-FFF2-40B4-BE49-F238E27FC236}">
                <a16:creationId xmlns:a16="http://schemas.microsoft.com/office/drawing/2014/main" id="{84FA4D86-B237-4CAA-6333-16BACB02E537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 l="62244" t="13522" r="26446" b="82554"/>
          <a:stretch/>
        </p:blipFill>
        <p:spPr>
          <a:xfrm>
            <a:off x="7232048" y="782229"/>
            <a:ext cx="1371810" cy="269115"/>
          </a:xfrm>
          <a:prstGeom prst="rect">
            <a:avLst/>
          </a:prstGeom>
        </p:spPr>
      </p:pic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42300975-C6A8-3545-4CAB-AF9F4B738D95}"/>
              </a:ext>
            </a:extLst>
          </p:cNvPr>
          <p:cNvSpPr/>
          <p:nvPr/>
        </p:nvSpPr>
        <p:spPr>
          <a:xfrm>
            <a:off x="4303198" y="1052802"/>
            <a:ext cx="7305393" cy="512175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8" name="그림 137">
            <a:extLst>
              <a:ext uri="{FF2B5EF4-FFF2-40B4-BE49-F238E27FC236}">
                <a16:creationId xmlns:a16="http://schemas.microsoft.com/office/drawing/2014/main" id="{24ECFBD7-6ACD-24CA-7384-BA8162F5CA74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9111203" y="1406075"/>
            <a:ext cx="2497388" cy="3582605"/>
          </a:xfrm>
          <a:prstGeom prst="rect">
            <a:avLst/>
          </a:prstGeom>
        </p:spPr>
      </p:pic>
      <p:sp>
        <p:nvSpPr>
          <p:cNvPr id="139" name="타원 138">
            <a:extLst>
              <a:ext uri="{FF2B5EF4-FFF2-40B4-BE49-F238E27FC236}">
                <a16:creationId xmlns:a16="http://schemas.microsoft.com/office/drawing/2014/main" id="{F31C2A94-7868-1F1F-91B0-7FFBF6BBCB8C}"/>
              </a:ext>
            </a:extLst>
          </p:cNvPr>
          <p:cNvSpPr/>
          <p:nvPr/>
        </p:nvSpPr>
        <p:spPr>
          <a:xfrm>
            <a:off x="3030574" y="4984677"/>
            <a:ext cx="252000" cy="252000"/>
          </a:xfrm>
          <a:prstGeom prst="ellipse">
            <a:avLst/>
          </a:pr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88F7BDF2-21FB-DC83-2393-15403ABF4D0A}"/>
              </a:ext>
            </a:extLst>
          </p:cNvPr>
          <p:cNvSpPr/>
          <p:nvPr/>
        </p:nvSpPr>
        <p:spPr>
          <a:xfrm>
            <a:off x="2341194" y="4982117"/>
            <a:ext cx="252000" cy="252000"/>
          </a:xfrm>
          <a:prstGeom prst="ellipse">
            <a:avLst/>
          </a:pr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CF1C8798-13CC-4BC8-0E19-06576B898F89}"/>
              </a:ext>
            </a:extLst>
          </p:cNvPr>
          <p:cNvSpPr/>
          <p:nvPr/>
        </p:nvSpPr>
        <p:spPr>
          <a:xfrm>
            <a:off x="963623" y="4982117"/>
            <a:ext cx="252000" cy="252000"/>
          </a:xfrm>
          <a:prstGeom prst="ellipse">
            <a:avLst/>
          </a:prstGeom>
          <a:blipFill>
            <a:blip r:embed="rId2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BD2CA7A3-5BA1-1478-4C57-7C5AB4F423B9}"/>
              </a:ext>
            </a:extLst>
          </p:cNvPr>
          <p:cNvSpPr/>
          <p:nvPr/>
        </p:nvSpPr>
        <p:spPr>
          <a:xfrm>
            <a:off x="1672251" y="4982117"/>
            <a:ext cx="252000" cy="252000"/>
          </a:xfrm>
          <a:prstGeom prst="ellipse">
            <a:avLst/>
          </a:prstGeom>
          <a:blipFill>
            <a:blip r:embed="rId2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7252BC3B-54A1-E1A6-B2E9-51071D4B86E5}"/>
              </a:ext>
            </a:extLst>
          </p:cNvPr>
          <p:cNvSpPr/>
          <p:nvPr/>
        </p:nvSpPr>
        <p:spPr>
          <a:xfrm>
            <a:off x="3011579" y="4787275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439055AB-2DCF-986F-0B71-A8D06E816B50}"/>
              </a:ext>
            </a:extLst>
          </p:cNvPr>
          <p:cNvSpPr txBox="1"/>
          <p:nvPr/>
        </p:nvSpPr>
        <p:spPr>
          <a:xfrm>
            <a:off x="2701198" y="4753040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아드레날린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80274C19-EA81-9B9A-72CD-A57565FA4B01}"/>
              </a:ext>
            </a:extLst>
          </p:cNvPr>
          <p:cNvSpPr/>
          <p:nvPr/>
        </p:nvSpPr>
        <p:spPr>
          <a:xfrm>
            <a:off x="2345192" y="4795681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031D5C44-D26D-FF4A-261F-06EDF9C2E1D4}"/>
              </a:ext>
            </a:extLst>
          </p:cNvPr>
          <p:cNvSpPr txBox="1"/>
          <p:nvPr/>
        </p:nvSpPr>
        <p:spPr>
          <a:xfrm>
            <a:off x="2014016" y="4744730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저주받은 인형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8A8137F4-E027-4E44-FA47-047B4C4331EC}"/>
              </a:ext>
            </a:extLst>
          </p:cNvPr>
          <p:cNvSpPr/>
          <p:nvPr/>
        </p:nvSpPr>
        <p:spPr>
          <a:xfrm>
            <a:off x="1642012" y="4793354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CCB6E613-A623-B09E-246A-C71CC2AE10DF}"/>
              </a:ext>
            </a:extLst>
          </p:cNvPr>
          <p:cNvSpPr/>
          <p:nvPr/>
        </p:nvSpPr>
        <p:spPr>
          <a:xfrm>
            <a:off x="993492" y="4793354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908B9EA0-78B2-3ACF-8A5C-1C0454FB9929}"/>
              </a:ext>
            </a:extLst>
          </p:cNvPr>
          <p:cNvSpPr txBox="1"/>
          <p:nvPr/>
        </p:nvSpPr>
        <p:spPr>
          <a:xfrm>
            <a:off x="648717" y="4761291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예리한 둔기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9D5E5E9-2784-E559-01A8-B08D6314AE58}"/>
              </a:ext>
            </a:extLst>
          </p:cNvPr>
          <p:cNvSpPr txBox="1"/>
          <p:nvPr/>
        </p:nvSpPr>
        <p:spPr>
          <a:xfrm>
            <a:off x="1347594" y="4752831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기습의 대가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180" name="그림 179">
            <a:extLst>
              <a:ext uri="{FF2B5EF4-FFF2-40B4-BE49-F238E27FC236}">
                <a16:creationId xmlns:a16="http://schemas.microsoft.com/office/drawing/2014/main" id="{0AA21DA5-0763-603E-B0B1-6616BB646952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4346531" y="1400108"/>
            <a:ext cx="4737724" cy="4262435"/>
          </a:xfrm>
          <a:prstGeom prst="rect">
            <a:avLst/>
          </a:prstGeom>
        </p:spPr>
      </p:pic>
      <p:sp>
        <p:nvSpPr>
          <p:cNvPr id="181" name="직사각형 180">
            <a:extLst>
              <a:ext uri="{FF2B5EF4-FFF2-40B4-BE49-F238E27FC236}">
                <a16:creationId xmlns:a16="http://schemas.microsoft.com/office/drawing/2014/main" id="{6B5D5482-649B-A3E9-5E69-AF30F704D084}"/>
              </a:ext>
            </a:extLst>
          </p:cNvPr>
          <p:cNvSpPr/>
          <p:nvPr/>
        </p:nvSpPr>
        <p:spPr>
          <a:xfrm>
            <a:off x="10359897" y="2759813"/>
            <a:ext cx="717042" cy="199783"/>
          </a:xfrm>
          <a:prstGeom prst="rect">
            <a:avLst/>
          </a:prstGeom>
          <a:solidFill>
            <a:srgbClr val="1E23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3" name="직사각형 182">
            <a:extLst>
              <a:ext uri="{FF2B5EF4-FFF2-40B4-BE49-F238E27FC236}">
                <a16:creationId xmlns:a16="http://schemas.microsoft.com/office/drawing/2014/main" id="{7287E873-54EC-A6BC-1BE5-CB0EF4B1B644}"/>
              </a:ext>
            </a:extLst>
          </p:cNvPr>
          <p:cNvSpPr/>
          <p:nvPr/>
        </p:nvSpPr>
        <p:spPr>
          <a:xfrm>
            <a:off x="9194521" y="2759813"/>
            <a:ext cx="717042" cy="199783"/>
          </a:xfrm>
          <a:prstGeom prst="rect">
            <a:avLst/>
          </a:prstGeom>
          <a:solidFill>
            <a:srgbClr val="1E23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1000E082-16C1-333C-DF12-70BBF26F3683}"/>
              </a:ext>
            </a:extLst>
          </p:cNvPr>
          <p:cNvSpPr txBox="1"/>
          <p:nvPr/>
        </p:nvSpPr>
        <p:spPr>
          <a:xfrm>
            <a:off x="9084255" y="2728764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9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기습의 대가</a:t>
            </a:r>
            <a:endParaRPr lang="en-US" altLang="ko-KR" sz="9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84" name="직사각형 183">
            <a:extLst>
              <a:ext uri="{FF2B5EF4-FFF2-40B4-BE49-F238E27FC236}">
                <a16:creationId xmlns:a16="http://schemas.microsoft.com/office/drawing/2014/main" id="{BB39FECC-0FD8-B334-68F5-79C33E9334CE}"/>
              </a:ext>
            </a:extLst>
          </p:cNvPr>
          <p:cNvSpPr/>
          <p:nvPr/>
        </p:nvSpPr>
        <p:spPr>
          <a:xfrm>
            <a:off x="10359897" y="3284817"/>
            <a:ext cx="717042" cy="199783"/>
          </a:xfrm>
          <a:prstGeom prst="rect">
            <a:avLst/>
          </a:prstGeom>
          <a:solidFill>
            <a:srgbClr val="1E23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5" name="그림 184">
            <a:extLst>
              <a:ext uri="{FF2B5EF4-FFF2-40B4-BE49-F238E27FC236}">
                <a16:creationId xmlns:a16="http://schemas.microsoft.com/office/drawing/2014/main" id="{3F4B5765-CEF6-AE01-A846-86F2689B3BB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0566076" y="2745985"/>
            <a:ext cx="152735" cy="199783"/>
          </a:xfrm>
          <a:prstGeom prst="rect">
            <a:avLst/>
          </a:prstGeom>
        </p:spPr>
      </p:pic>
      <p:sp>
        <p:nvSpPr>
          <p:cNvPr id="186" name="TextBox 185">
            <a:extLst>
              <a:ext uri="{FF2B5EF4-FFF2-40B4-BE49-F238E27FC236}">
                <a16:creationId xmlns:a16="http://schemas.microsoft.com/office/drawing/2014/main" id="{CD4D029B-24E7-9BA6-EA14-2D23D89D3300}"/>
              </a:ext>
            </a:extLst>
          </p:cNvPr>
          <p:cNvSpPr txBox="1"/>
          <p:nvPr/>
        </p:nvSpPr>
        <p:spPr>
          <a:xfrm>
            <a:off x="10421952" y="2737188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accent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Lv.2</a:t>
            </a:r>
          </a:p>
        </p:txBody>
      </p:sp>
      <p:pic>
        <p:nvPicPr>
          <p:cNvPr id="187" name="그림 186">
            <a:extLst>
              <a:ext uri="{FF2B5EF4-FFF2-40B4-BE49-F238E27FC236}">
                <a16:creationId xmlns:a16="http://schemas.microsoft.com/office/drawing/2014/main" id="{CD81EFA7-B51E-1BCD-343B-6A97CAC4C5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0601920" y="4051453"/>
            <a:ext cx="152735" cy="199783"/>
          </a:xfrm>
          <a:prstGeom prst="rect">
            <a:avLst/>
          </a:prstGeom>
        </p:spPr>
      </p:pic>
      <p:sp>
        <p:nvSpPr>
          <p:cNvPr id="188" name="TextBox 187">
            <a:extLst>
              <a:ext uri="{FF2B5EF4-FFF2-40B4-BE49-F238E27FC236}">
                <a16:creationId xmlns:a16="http://schemas.microsoft.com/office/drawing/2014/main" id="{EE82BC05-E429-AE08-CC1A-0C93C545E13E}"/>
              </a:ext>
            </a:extLst>
          </p:cNvPr>
          <p:cNvSpPr txBox="1"/>
          <p:nvPr/>
        </p:nvSpPr>
        <p:spPr>
          <a:xfrm>
            <a:off x="10457796" y="4042656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accent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Lv.2</a:t>
            </a:r>
          </a:p>
        </p:txBody>
      </p:sp>
      <p:sp>
        <p:nvSpPr>
          <p:cNvPr id="189" name="직사각형 188">
            <a:extLst>
              <a:ext uri="{FF2B5EF4-FFF2-40B4-BE49-F238E27FC236}">
                <a16:creationId xmlns:a16="http://schemas.microsoft.com/office/drawing/2014/main" id="{269D4721-EB36-F5F6-BAA7-300ED0B65348}"/>
              </a:ext>
            </a:extLst>
          </p:cNvPr>
          <p:cNvSpPr/>
          <p:nvPr/>
        </p:nvSpPr>
        <p:spPr>
          <a:xfrm>
            <a:off x="11392015" y="4063486"/>
            <a:ext cx="123710" cy="199783"/>
          </a:xfrm>
          <a:prstGeom prst="rect">
            <a:avLst/>
          </a:prstGeom>
          <a:solidFill>
            <a:srgbClr val="1E23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1" name="그림 190">
            <a:extLst>
              <a:ext uri="{FF2B5EF4-FFF2-40B4-BE49-F238E27FC236}">
                <a16:creationId xmlns:a16="http://schemas.microsoft.com/office/drawing/2014/main" id="{4E7EE7A3-A5FF-B1A6-BDA6-A7FAE14D4D3D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11393159" y="4100992"/>
            <a:ext cx="124948" cy="149447"/>
          </a:xfrm>
          <a:prstGeom prst="rect">
            <a:avLst/>
          </a:prstGeom>
        </p:spPr>
      </p:pic>
      <p:pic>
        <p:nvPicPr>
          <p:cNvPr id="193" name="그림 192">
            <a:extLst>
              <a:ext uri="{FF2B5EF4-FFF2-40B4-BE49-F238E27FC236}">
                <a16:creationId xmlns:a16="http://schemas.microsoft.com/office/drawing/2014/main" id="{BA61AC75-5FB1-13D7-08B0-9E66DA8F0139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9256401" y="2980460"/>
            <a:ext cx="1141596" cy="233253"/>
          </a:xfrm>
          <a:prstGeom prst="rect">
            <a:avLst/>
          </a:prstGeom>
        </p:spPr>
      </p:pic>
      <p:sp>
        <p:nvSpPr>
          <p:cNvPr id="194" name="TextBox 193">
            <a:extLst>
              <a:ext uri="{FF2B5EF4-FFF2-40B4-BE49-F238E27FC236}">
                <a16:creationId xmlns:a16="http://schemas.microsoft.com/office/drawing/2014/main" id="{B66E9502-48D4-3ED0-6FC2-9C391B52A409}"/>
              </a:ext>
            </a:extLst>
          </p:cNvPr>
          <p:cNvSpPr txBox="1"/>
          <p:nvPr/>
        </p:nvSpPr>
        <p:spPr>
          <a:xfrm>
            <a:off x="9111202" y="2985612"/>
            <a:ext cx="1129225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백어택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피해 증가</a:t>
            </a:r>
            <a:endParaRPr lang="en-US" altLang="ko-KR" sz="9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3284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D563F1A-6EC7-865B-0F46-48F036389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459" y="264459"/>
            <a:ext cx="5211364" cy="316454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89B9A7E-D8D0-396B-5CE9-BD9D69D34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765" y="3702516"/>
            <a:ext cx="5068102" cy="30042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041A1D1-C650-41B6-300A-1720B2A5DA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1582" t="17947" r="3233" b="12520"/>
          <a:stretch/>
        </p:blipFill>
        <p:spPr>
          <a:xfrm>
            <a:off x="5398867" y="2273300"/>
            <a:ext cx="6883400" cy="45847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A166560-1034-701D-B4C5-00531419F23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2984"/>
          <a:stretch/>
        </p:blipFill>
        <p:spPr>
          <a:xfrm>
            <a:off x="867168" y="2095008"/>
            <a:ext cx="3658111" cy="421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02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D795B-C973-96B4-892F-B180DCFBA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DAA2092-0742-8D25-5AB1-3FD8AF5D61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" t="2929" r="1844" b="1957"/>
          <a:stretch/>
        </p:blipFill>
        <p:spPr>
          <a:xfrm>
            <a:off x="556459" y="88513"/>
            <a:ext cx="11635541" cy="65116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641ECD2-80E2-8225-012C-AA26D04939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459" y="2016083"/>
            <a:ext cx="4213227" cy="93213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DE081A6-2682-1AE6-58C9-18AB786525A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296" r="7022"/>
          <a:stretch/>
        </p:blipFill>
        <p:spPr>
          <a:xfrm>
            <a:off x="1937585" y="236541"/>
            <a:ext cx="1364455" cy="38714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60E043D-FE69-07BF-A681-F9DD10DE8B9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2131" t="25283" r="6659" b="11217"/>
          <a:stretch/>
        </p:blipFill>
        <p:spPr>
          <a:xfrm>
            <a:off x="4661735" y="287434"/>
            <a:ext cx="1391365" cy="2853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83A71B6-C881-69CE-8ECE-CF45859E17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7647" y="351532"/>
            <a:ext cx="659539" cy="1571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97CF45F-6F04-CD84-2123-BB14347C203D}"/>
              </a:ext>
            </a:extLst>
          </p:cNvPr>
          <p:cNvSpPr txBox="1"/>
          <p:nvPr/>
        </p:nvSpPr>
        <p:spPr>
          <a:xfrm>
            <a:off x="4813538" y="255345"/>
            <a:ext cx="1087755" cy="2758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9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900" dirty="0">
                <a:solidFill>
                  <a:schemeClr val="accent4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</a:t>
            </a:r>
            <a:endParaRPr lang="en-US" altLang="ko-KR" sz="900" dirty="0">
              <a:solidFill>
                <a:schemeClr val="accent4">
                  <a:lumMod val="20000"/>
                  <a:lumOff val="8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8C4A18A7-4CFA-E2D1-3B86-DDC79A96F5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33261" y="5751044"/>
            <a:ext cx="1678481" cy="38292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30FBAF1A-E835-8F96-305C-7F6EFEE94657}"/>
              </a:ext>
            </a:extLst>
          </p:cNvPr>
          <p:cNvSpPr/>
          <p:nvPr/>
        </p:nvSpPr>
        <p:spPr>
          <a:xfrm>
            <a:off x="578142" y="1178912"/>
            <a:ext cx="4191544" cy="839339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41BBA28-8739-BD86-5EC2-07897F1E593E}"/>
              </a:ext>
            </a:extLst>
          </p:cNvPr>
          <p:cNvSpPr/>
          <p:nvPr/>
        </p:nvSpPr>
        <p:spPr>
          <a:xfrm>
            <a:off x="2840081" y="889948"/>
            <a:ext cx="1881187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C33F747-BA33-878F-FFF8-3E369503A4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5386" y="1184791"/>
            <a:ext cx="783704" cy="814139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C2770704-2A2E-1D6F-DB11-21775E2CD250}"/>
              </a:ext>
            </a:extLst>
          </p:cNvPr>
          <p:cNvSpPr/>
          <p:nvPr/>
        </p:nvSpPr>
        <p:spPr>
          <a:xfrm>
            <a:off x="627816" y="889948"/>
            <a:ext cx="1881187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0006813-94E6-425E-897B-BBC79FC95DBB}"/>
              </a:ext>
            </a:extLst>
          </p:cNvPr>
          <p:cNvSpPr txBox="1"/>
          <p:nvPr/>
        </p:nvSpPr>
        <p:spPr>
          <a:xfrm>
            <a:off x="574913" y="832828"/>
            <a:ext cx="1362672" cy="296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rgbClr val="F2E3BC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 패시브 조율</a:t>
            </a:r>
            <a:endParaRPr lang="en-US" altLang="ko-KR" sz="1000" dirty="0">
              <a:solidFill>
                <a:srgbClr val="F2E3BC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BD4F66E-CB47-0E02-6ED9-06ECA7D7197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828952" y="5351845"/>
            <a:ext cx="165137" cy="216006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59B19E5F-FD6C-CD16-0C0B-5F625CC6274B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9032" t="2305" r="4545" b="1874"/>
          <a:stretch/>
        </p:blipFill>
        <p:spPr>
          <a:xfrm>
            <a:off x="647714" y="4831962"/>
            <a:ext cx="675226" cy="765176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26F1584D-3B5F-983E-B1EC-865B7DE0A4A1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63515" t="78049" r="4545" b="1873"/>
          <a:stretch/>
        </p:blipFill>
        <p:spPr>
          <a:xfrm flipH="1">
            <a:off x="647714" y="5436801"/>
            <a:ext cx="235170" cy="16033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2FD40305-146D-1662-8CC1-91ADCB92C8C2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9032" t="2305" r="4545" b="1874"/>
          <a:stretch/>
        </p:blipFill>
        <p:spPr>
          <a:xfrm>
            <a:off x="1322940" y="4831962"/>
            <a:ext cx="675226" cy="765176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497C9C32-9A6C-D78F-CD39-83B05214B1D8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63515" t="78049" r="4545" b="1873"/>
          <a:stretch/>
        </p:blipFill>
        <p:spPr>
          <a:xfrm flipH="1">
            <a:off x="1322940" y="5436801"/>
            <a:ext cx="235170" cy="16033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513D7B81-15E8-821B-1D17-620950B50B06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9032" t="2305" r="4545" b="1874"/>
          <a:stretch/>
        </p:blipFill>
        <p:spPr>
          <a:xfrm>
            <a:off x="2008376" y="4831962"/>
            <a:ext cx="675226" cy="76517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2C5FA508-BA77-35EA-EE38-CD98069A19B7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63515" t="78049" r="4545" b="1873"/>
          <a:stretch/>
        </p:blipFill>
        <p:spPr>
          <a:xfrm flipH="1">
            <a:off x="2008376" y="5436801"/>
            <a:ext cx="235170" cy="16033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C01DA455-18EC-BBE5-9397-687979E4CD18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9032" t="2305" r="4545" b="1874"/>
          <a:stretch/>
        </p:blipFill>
        <p:spPr>
          <a:xfrm>
            <a:off x="2683602" y="4831962"/>
            <a:ext cx="675226" cy="76517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C76A0636-4BDF-D287-3376-84DBA3864250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63515" t="78049" r="4545" b="1873"/>
          <a:stretch/>
        </p:blipFill>
        <p:spPr>
          <a:xfrm flipH="1">
            <a:off x="2683602" y="5436801"/>
            <a:ext cx="235170" cy="16033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03F7AE50-5B90-88C2-4174-CF6DCFC42366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9032" t="2305" r="4545" b="1874"/>
          <a:stretch/>
        </p:blipFill>
        <p:spPr>
          <a:xfrm>
            <a:off x="3366448" y="4824100"/>
            <a:ext cx="675226" cy="765176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5709AA72-EF1E-4C3B-7115-41AE8A3BD18F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l="63515" t="78049" r="4545" b="1873"/>
          <a:stretch/>
        </p:blipFill>
        <p:spPr>
          <a:xfrm flipH="1">
            <a:off x="3358828" y="5428939"/>
            <a:ext cx="235170" cy="160337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C58151B3-256C-5E70-EB46-17CE72C381B3}"/>
              </a:ext>
            </a:extLst>
          </p:cNvPr>
          <p:cNvSpPr/>
          <p:nvPr/>
        </p:nvSpPr>
        <p:spPr>
          <a:xfrm>
            <a:off x="4065575" y="4803702"/>
            <a:ext cx="730883" cy="839339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012FEC37-7787-F563-E67D-66CCFE88E12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820947" y="5417723"/>
            <a:ext cx="122579" cy="160338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F0519BCE-8AC5-59B3-DE1E-C4D9DFD51DA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2519027" y="5420598"/>
            <a:ext cx="122579" cy="160338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8DCCAF33-0C6C-1F8A-525A-51B7CB9FE58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3432309" y="3424725"/>
            <a:ext cx="253797" cy="253949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9FEB9CF1-F789-4807-B1B8-809E3DF54C67}"/>
              </a:ext>
            </a:extLst>
          </p:cNvPr>
          <p:cNvSpPr txBox="1"/>
          <p:nvPr/>
        </p:nvSpPr>
        <p:spPr>
          <a:xfrm>
            <a:off x="3363250" y="3356502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313AF731-3AE4-8AD9-6CB7-72EE0F82CFC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3794269" y="3958946"/>
            <a:ext cx="253797" cy="25394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3312F4B-277F-4F01-B764-DCC6A61F2F87}"/>
              </a:ext>
            </a:extLst>
          </p:cNvPr>
          <p:cNvSpPr txBox="1"/>
          <p:nvPr/>
        </p:nvSpPr>
        <p:spPr>
          <a:xfrm>
            <a:off x="3725210" y="3890723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80D9A4F1-A76B-FF7F-DD18-705AAEBF43B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2919383" y="3696328"/>
            <a:ext cx="253797" cy="25394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32C41FEB-DD04-EE80-3DCD-A47B87B37950}"/>
              </a:ext>
            </a:extLst>
          </p:cNvPr>
          <p:cNvSpPr txBox="1"/>
          <p:nvPr/>
        </p:nvSpPr>
        <p:spPr>
          <a:xfrm>
            <a:off x="2850324" y="3628105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9ABE46A6-0EB4-4F08-9CD2-8B45AB42C50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1325287" y="3444201"/>
            <a:ext cx="253797" cy="25394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05EBA4BF-F343-FD78-1B7D-4E9140F949E4}"/>
              </a:ext>
            </a:extLst>
          </p:cNvPr>
          <p:cNvSpPr txBox="1"/>
          <p:nvPr/>
        </p:nvSpPr>
        <p:spPr>
          <a:xfrm>
            <a:off x="1256228" y="3375978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C8CE7097-E116-11F2-C71D-2FA69A57F36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3802641" y="3430489"/>
            <a:ext cx="244571" cy="265839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4F972BB-ABF8-C957-78CC-42379C23A732}"/>
              </a:ext>
            </a:extLst>
          </p:cNvPr>
          <p:cNvSpPr txBox="1"/>
          <p:nvPr/>
        </p:nvSpPr>
        <p:spPr>
          <a:xfrm>
            <a:off x="3721144" y="3358772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F01416F0-7C8B-A679-F6AA-BDEC72B1A3F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3441535" y="3954130"/>
            <a:ext cx="244571" cy="26583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06779758-C2CF-A30A-1B58-2A80F054C1CC}"/>
              </a:ext>
            </a:extLst>
          </p:cNvPr>
          <p:cNvSpPr txBox="1"/>
          <p:nvPr/>
        </p:nvSpPr>
        <p:spPr>
          <a:xfrm>
            <a:off x="3360038" y="3882413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41DF6EF1-0359-59E2-5BFF-D9E136062A2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2568331" y="3693107"/>
            <a:ext cx="244571" cy="265839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265039BB-D389-5659-94B4-AD33A731FE49}"/>
              </a:ext>
            </a:extLst>
          </p:cNvPr>
          <p:cNvSpPr txBox="1"/>
          <p:nvPr/>
        </p:nvSpPr>
        <p:spPr>
          <a:xfrm>
            <a:off x="2486834" y="3621390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DE6CB5BC-8E49-DFB9-ADE9-33BB99C8799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2216228" y="3684438"/>
            <a:ext cx="244571" cy="26583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47F654A1-D621-07D4-7DDD-C8F8F7181E5B}"/>
              </a:ext>
            </a:extLst>
          </p:cNvPr>
          <p:cNvSpPr txBox="1"/>
          <p:nvPr/>
        </p:nvSpPr>
        <p:spPr>
          <a:xfrm>
            <a:off x="2134731" y="3612721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F3483790-22E3-8FF8-1EA4-EB04E1A16C7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692407" y="3427268"/>
            <a:ext cx="244571" cy="265839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754542DA-F2EF-6DF3-8724-5E397D604F6C}"/>
              </a:ext>
            </a:extLst>
          </p:cNvPr>
          <p:cNvSpPr txBox="1"/>
          <p:nvPr/>
        </p:nvSpPr>
        <p:spPr>
          <a:xfrm>
            <a:off x="1610910" y="3355551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8CD7BA42-6A5B-BAE3-1A38-7C62430D24B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688251" y="3947056"/>
            <a:ext cx="244571" cy="265839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37D9698-DC74-234E-7DDA-7D2C6F5CFA7C}"/>
              </a:ext>
            </a:extLst>
          </p:cNvPr>
          <p:cNvSpPr txBox="1"/>
          <p:nvPr/>
        </p:nvSpPr>
        <p:spPr>
          <a:xfrm>
            <a:off x="1606754" y="3875339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9000ECD5-EA8B-ADAC-FABC-5E9ECC3A241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336805" y="3947056"/>
            <a:ext cx="244571" cy="265839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7791CA6C-D759-C410-E7FD-1C94E9F7C82E}"/>
              </a:ext>
            </a:extLst>
          </p:cNvPr>
          <p:cNvSpPr txBox="1"/>
          <p:nvPr/>
        </p:nvSpPr>
        <p:spPr>
          <a:xfrm>
            <a:off x="1255308" y="3875339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79" name="그림 78">
            <a:extLst>
              <a:ext uri="{FF2B5EF4-FFF2-40B4-BE49-F238E27FC236}">
                <a16:creationId xmlns:a16="http://schemas.microsoft.com/office/drawing/2014/main" id="{29C9C695-4A69-B3CD-2E3C-00331638BCCD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918688" y="1195467"/>
            <a:ext cx="411080" cy="407442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9D0BDA55-4AFE-9CD2-09B7-97947D104A70}"/>
              </a:ext>
            </a:extLst>
          </p:cNvPr>
          <p:cNvSpPr txBox="1"/>
          <p:nvPr/>
        </p:nvSpPr>
        <p:spPr>
          <a:xfrm>
            <a:off x="3847363" y="1598581"/>
            <a:ext cx="59103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6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도약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70/70</a:t>
            </a:r>
          </a:p>
        </p:txBody>
      </p:sp>
      <p:pic>
        <p:nvPicPr>
          <p:cNvPr id="81" name="그림 80">
            <a:extLst>
              <a:ext uri="{FF2B5EF4-FFF2-40B4-BE49-F238E27FC236}">
                <a16:creationId xmlns:a16="http://schemas.microsoft.com/office/drawing/2014/main" id="{80214871-150E-5F72-0230-2180ADD2FA8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974159" y="1199239"/>
            <a:ext cx="411080" cy="411080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id="{1938E195-C4FC-BA9C-E715-ED5C7EC0E51C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032192" y="1203803"/>
            <a:ext cx="407460" cy="407460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5B615219-18AE-7524-B162-B82A08EF64B6}"/>
              </a:ext>
            </a:extLst>
          </p:cNvPr>
          <p:cNvSpPr txBox="1"/>
          <p:nvPr/>
        </p:nvSpPr>
        <p:spPr>
          <a:xfrm>
            <a:off x="1868481" y="1614428"/>
            <a:ext cx="72231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2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진화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2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120/120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0E1B144-ACDF-FFBC-3FF1-670A8D4F7173}"/>
              </a:ext>
            </a:extLst>
          </p:cNvPr>
          <p:cNvSpPr txBox="1"/>
          <p:nvPr/>
        </p:nvSpPr>
        <p:spPr>
          <a:xfrm>
            <a:off x="2836897" y="1615973"/>
            <a:ext cx="72231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5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깨달음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98/98</a:t>
            </a:r>
          </a:p>
        </p:txBody>
      </p:sp>
      <p:pic>
        <p:nvPicPr>
          <p:cNvPr id="88" name="그림 87">
            <a:extLst>
              <a:ext uri="{FF2B5EF4-FFF2-40B4-BE49-F238E27FC236}">
                <a16:creationId xmlns:a16="http://schemas.microsoft.com/office/drawing/2014/main" id="{25DC838F-2E90-79A1-FDF7-5FB8F28DC91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 rot="5400000">
            <a:off x="1324686" y="1459150"/>
            <a:ext cx="514914" cy="90710"/>
          </a:xfrm>
          <a:prstGeom prst="rect">
            <a:avLst/>
          </a:prstGeom>
        </p:spPr>
      </p:pic>
      <p:pic>
        <p:nvPicPr>
          <p:cNvPr id="91" name="그림 90">
            <a:extLst>
              <a:ext uri="{FF2B5EF4-FFF2-40B4-BE49-F238E27FC236}">
                <a16:creationId xmlns:a16="http://schemas.microsoft.com/office/drawing/2014/main" id="{79D480A2-16A0-CE26-F7AE-04FAAE6CC29A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 rot="5400000">
            <a:off x="1324686" y="1642714"/>
            <a:ext cx="514914" cy="90710"/>
          </a:xfrm>
          <a:prstGeom prst="rect">
            <a:avLst/>
          </a:prstGeom>
        </p:spPr>
      </p:pic>
      <p:sp>
        <p:nvSpPr>
          <p:cNvPr id="94" name="직사각형 93">
            <a:extLst>
              <a:ext uri="{FF2B5EF4-FFF2-40B4-BE49-F238E27FC236}">
                <a16:creationId xmlns:a16="http://schemas.microsoft.com/office/drawing/2014/main" id="{B9C2603E-A8F6-8165-C59A-4057B7A6085D}"/>
              </a:ext>
            </a:extLst>
          </p:cNvPr>
          <p:cNvSpPr/>
          <p:nvPr/>
        </p:nvSpPr>
        <p:spPr>
          <a:xfrm>
            <a:off x="4858782" y="900745"/>
            <a:ext cx="2215159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3" name="그림 122">
            <a:extLst>
              <a:ext uri="{FF2B5EF4-FFF2-40B4-BE49-F238E27FC236}">
                <a16:creationId xmlns:a16="http://schemas.microsoft.com/office/drawing/2014/main" id="{AF02724D-530E-8DDE-5758-033A97B8B015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855314" y="838930"/>
            <a:ext cx="7309738" cy="5761219"/>
          </a:xfrm>
          <a:prstGeom prst="rect">
            <a:avLst/>
          </a:prstGeom>
        </p:spPr>
      </p:pic>
      <p:pic>
        <p:nvPicPr>
          <p:cNvPr id="125" name="그림 124">
            <a:extLst>
              <a:ext uri="{FF2B5EF4-FFF2-40B4-BE49-F238E27FC236}">
                <a16:creationId xmlns:a16="http://schemas.microsoft.com/office/drawing/2014/main" id="{5C22B4FB-C626-28C0-EFB2-32AA5FA1E502}"/>
              </a:ext>
            </a:extLst>
          </p:cNvPr>
          <p:cNvPicPr>
            <a:picLocks noChangeAspect="1"/>
          </p:cNvPicPr>
          <p:nvPr/>
        </p:nvPicPr>
        <p:blipFill>
          <a:blip r:embed="rId22"/>
          <a:srcRect l="62244" t="13522" r="26446" b="82554"/>
          <a:stretch/>
        </p:blipFill>
        <p:spPr>
          <a:xfrm>
            <a:off x="7788508" y="870742"/>
            <a:ext cx="1371810" cy="269115"/>
          </a:xfrm>
          <a:prstGeom prst="rect">
            <a:avLst/>
          </a:prstGeom>
        </p:spPr>
      </p:pic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77455C3D-767F-69C0-19FA-56AB8818A8B9}"/>
              </a:ext>
            </a:extLst>
          </p:cNvPr>
          <p:cNvSpPr/>
          <p:nvPr/>
        </p:nvSpPr>
        <p:spPr>
          <a:xfrm>
            <a:off x="4859658" y="1141315"/>
            <a:ext cx="7305393" cy="4992653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31D765AB-C87A-9FA7-A88F-02D7048D6F88}"/>
              </a:ext>
            </a:extLst>
          </p:cNvPr>
          <p:cNvSpPr/>
          <p:nvPr/>
        </p:nvSpPr>
        <p:spPr>
          <a:xfrm>
            <a:off x="3587034" y="5073190"/>
            <a:ext cx="252000" cy="252000"/>
          </a:xfrm>
          <a:prstGeom prst="ellipse">
            <a:avLst/>
          </a:pr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CD344653-96B0-5E2D-92C9-0EF70E14CE83}"/>
              </a:ext>
            </a:extLst>
          </p:cNvPr>
          <p:cNvSpPr/>
          <p:nvPr/>
        </p:nvSpPr>
        <p:spPr>
          <a:xfrm>
            <a:off x="2897654" y="5070630"/>
            <a:ext cx="252000" cy="252000"/>
          </a:xfrm>
          <a:prstGeom prst="ellipse">
            <a:avLst/>
          </a:pr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76B12897-9C47-9E84-1738-628A72EB541B}"/>
              </a:ext>
            </a:extLst>
          </p:cNvPr>
          <p:cNvSpPr/>
          <p:nvPr/>
        </p:nvSpPr>
        <p:spPr>
          <a:xfrm>
            <a:off x="1520083" y="5070630"/>
            <a:ext cx="252000" cy="252000"/>
          </a:xfrm>
          <a:prstGeom prst="ellipse">
            <a:avLst/>
          </a:prstGeom>
          <a:blipFill>
            <a:blip r:embed="rId2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D448C42D-570E-5487-D3E2-D5832A6C0449}"/>
              </a:ext>
            </a:extLst>
          </p:cNvPr>
          <p:cNvSpPr/>
          <p:nvPr/>
        </p:nvSpPr>
        <p:spPr>
          <a:xfrm>
            <a:off x="2228711" y="5070630"/>
            <a:ext cx="252000" cy="252000"/>
          </a:xfrm>
          <a:prstGeom prst="ellipse">
            <a:avLst/>
          </a:prstGeom>
          <a:blipFill>
            <a:blip r:embed="rId2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02681150-A924-5B13-80D8-4ADED749E6EA}"/>
              </a:ext>
            </a:extLst>
          </p:cNvPr>
          <p:cNvSpPr/>
          <p:nvPr/>
        </p:nvSpPr>
        <p:spPr>
          <a:xfrm>
            <a:off x="3568039" y="4875788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BB57C527-B9CD-0324-8141-FCE00558EE73}"/>
              </a:ext>
            </a:extLst>
          </p:cNvPr>
          <p:cNvSpPr txBox="1"/>
          <p:nvPr/>
        </p:nvSpPr>
        <p:spPr>
          <a:xfrm>
            <a:off x="3257658" y="4841553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아드레날린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7B5CC379-A608-9466-2240-A6E11D2296DC}"/>
              </a:ext>
            </a:extLst>
          </p:cNvPr>
          <p:cNvSpPr/>
          <p:nvPr/>
        </p:nvSpPr>
        <p:spPr>
          <a:xfrm>
            <a:off x="2901652" y="4884194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6C9D52EA-EB63-E430-D430-6F1C85BD0813}"/>
              </a:ext>
            </a:extLst>
          </p:cNvPr>
          <p:cNvSpPr txBox="1"/>
          <p:nvPr/>
        </p:nvSpPr>
        <p:spPr>
          <a:xfrm>
            <a:off x="2570476" y="4833243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저주받은 인형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FAAF24D8-0362-A97A-59A4-86FC15A26278}"/>
              </a:ext>
            </a:extLst>
          </p:cNvPr>
          <p:cNvSpPr/>
          <p:nvPr/>
        </p:nvSpPr>
        <p:spPr>
          <a:xfrm>
            <a:off x="2198472" y="4881867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E973F319-5F31-664E-CF3E-D0D208E65C1B}"/>
              </a:ext>
            </a:extLst>
          </p:cNvPr>
          <p:cNvSpPr/>
          <p:nvPr/>
        </p:nvSpPr>
        <p:spPr>
          <a:xfrm>
            <a:off x="1549952" y="4881867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44CE7149-3D7F-07F0-BB37-3224EF4CED69}"/>
              </a:ext>
            </a:extLst>
          </p:cNvPr>
          <p:cNvSpPr txBox="1"/>
          <p:nvPr/>
        </p:nvSpPr>
        <p:spPr>
          <a:xfrm>
            <a:off x="1205177" y="4849804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예리한 둔기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1D3C106F-31AB-A7E1-2100-0C6CA6F5410F}"/>
              </a:ext>
            </a:extLst>
          </p:cNvPr>
          <p:cNvSpPr txBox="1"/>
          <p:nvPr/>
        </p:nvSpPr>
        <p:spPr>
          <a:xfrm>
            <a:off x="1904054" y="4841344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기습의 대가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D59605F-EEE7-A42A-5C56-B104326C9159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 l="5463" t="13340" r="53857" b="82553"/>
          <a:stretch/>
        </p:blipFill>
        <p:spPr>
          <a:xfrm>
            <a:off x="4864639" y="1199239"/>
            <a:ext cx="4295679" cy="270871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C2058BCE-356E-D52A-3748-4307231CBB94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 l="31582" t="17947" r="3421" b="12520"/>
          <a:stretch/>
        </p:blipFill>
        <p:spPr>
          <a:xfrm>
            <a:off x="4851320" y="1459251"/>
            <a:ext cx="7035880" cy="467471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4A8C82A-4819-922C-D986-83615FEC76EB}"/>
              </a:ext>
            </a:extLst>
          </p:cNvPr>
          <p:cNvPicPr>
            <a:picLocks noChangeAspect="1"/>
          </p:cNvPicPr>
          <p:nvPr/>
        </p:nvPicPr>
        <p:blipFill>
          <a:blip r:embed="rId29"/>
          <a:srcRect l="57333" t="17947" r="21361" b="77767"/>
          <a:stretch/>
        </p:blipFill>
        <p:spPr>
          <a:xfrm>
            <a:off x="8300982" y="1467658"/>
            <a:ext cx="3586218" cy="3203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84FA8F2-91C0-A32A-34AF-6B185F241ECA}"/>
              </a:ext>
            </a:extLst>
          </p:cNvPr>
          <p:cNvSpPr txBox="1"/>
          <p:nvPr/>
        </p:nvSpPr>
        <p:spPr>
          <a:xfrm>
            <a:off x="9862001" y="1459251"/>
            <a:ext cx="2022570" cy="2758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900" dirty="0">
                <a:solidFill>
                  <a:schemeClr val="accent4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진화 포인트  </a:t>
            </a:r>
            <a:r>
              <a:rPr lang="en-US" altLang="ko-KR" sz="900" dirty="0">
                <a:solidFill>
                  <a:schemeClr val="accent4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120/120</a:t>
            </a:r>
          </a:p>
        </p:txBody>
      </p:sp>
    </p:spTree>
    <p:extLst>
      <p:ext uri="{BB962C8B-B14F-4D97-AF65-F5344CB8AC3E}">
        <p14:creationId xmlns:p14="http://schemas.microsoft.com/office/powerpoint/2010/main" val="842299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8B4B82B-21C6-6BE8-670E-4DF1B8962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63" y="173454"/>
            <a:ext cx="5819137" cy="32555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E7498A-2071-B627-50B3-8045F5564E70}"/>
              </a:ext>
            </a:extLst>
          </p:cNvPr>
          <p:cNvSpPr txBox="1"/>
          <p:nvPr/>
        </p:nvSpPr>
        <p:spPr>
          <a:xfrm>
            <a:off x="2048910" y="3643097"/>
            <a:ext cx="303210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200" dirty="0" err="1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아크패시브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ko-KR" altLang="en-US" sz="1200" dirty="0" err="1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적용중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&lt;&lt; 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누르면 마지막으로 누른 아크 패시브 항목이 선택된 채로  열림</a:t>
            </a:r>
            <a:endParaRPr lang="en-US" altLang="ko-KR" sz="1200" dirty="0">
              <a:solidFill>
                <a:srgbClr val="FF0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34B3EF-69DF-74E9-8615-B0B31264A223}"/>
              </a:ext>
            </a:extLst>
          </p:cNvPr>
          <p:cNvSpPr txBox="1"/>
          <p:nvPr/>
        </p:nvSpPr>
        <p:spPr>
          <a:xfrm>
            <a:off x="2048909" y="4318859"/>
            <a:ext cx="3032101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진화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/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깨달음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/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도약 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&lt;&lt; 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누르면 해당 아크 패시브 항목이 선택된 채로 열림</a:t>
            </a:r>
            <a:endParaRPr lang="en-US" altLang="ko-KR" sz="1200" dirty="0">
              <a:solidFill>
                <a:srgbClr val="FF0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9998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046ADDE-5994-1BF5-23E9-A5253DA1C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33375"/>
            <a:ext cx="5042599" cy="282110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7C95C8E-8824-1722-88A4-F569B501F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2249" y="333375"/>
            <a:ext cx="5042599" cy="28211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D8674A9-648D-8B37-409E-1A466EBD8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3333211"/>
            <a:ext cx="5042600" cy="28211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4544981-6595-5DE4-93AE-DB03271E4D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2249" y="3333211"/>
            <a:ext cx="5042599" cy="282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78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E7A6F006-23D9-66EC-F474-B68974264DEE}"/>
              </a:ext>
            </a:extLst>
          </p:cNvPr>
          <p:cNvGraphicFramePr>
            <a:graphicFrameLocks noGrp="1"/>
          </p:cNvGraphicFramePr>
          <p:nvPr/>
        </p:nvGraphicFramePr>
        <p:xfrm>
          <a:off x="1030699" y="994606"/>
          <a:ext cx="10788298" cy="1833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7980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1249811">
                  <a:extLst>
                    <a:ext uri="{9D8B030D-6E8A-4147-A177-3AD203B41FA5}">
                      <a16:colId xmlns:a16="http://schemas.microsoft.com/office/drawing/2014/main" val="2758063255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1351720602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3045137991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2462038581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1423855197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2790882318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3553956160"/>
                    </a:ext>
                  </a:extLst>
                </a:gridCol>
              </a:tblGrid>
              <a:tr h="0">
                <a:tc row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필드 보스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아르테미스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유디아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루테란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토토이크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애니츠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아르데타인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슈샤이어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887401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루드릭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소금거인</a:t>
                      </a:r>
                      <a:endParaRPr lang="en-US" altLang="ko-KR" sz="1200" dirty="0" err="1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로블롬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카스피엘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추오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시그나투스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프록시마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타르실라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562671"/>
                  </a:ext>
                </a:extLst>
              </a:tr>
              <a:tr h="1422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카스릭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7966159"/>
                  </a:ext>
                </a:extLst>
              </a:tr>
              <a:tr h="1371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월리월리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혼재의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추오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불칸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마네스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2147480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천둥날개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509552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로헨델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페이튼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파푸니카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로웬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엘가시아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볼다이크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쿠르잔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87839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하르마게돈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티파니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엔켈라두스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모아케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헤르무트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창공의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심판자</a:t>
                      </a:r>
                      <a:b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</a:b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이스라펠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드라커스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세베크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아툰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4059209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3693A73F-70CA-F014-AF27-5B5BBEB068CD}"/>
              </a:ext>
            </a:extLst>
          </p:cNvPr>
          <p:cNvGraphicFramePr>
            <a:graphicFrameLocks noGrp="1"/>
          </p:cNvGraphicFramePr>
          <p:nvPr/>
        </p:nvGraphicFramePr>
        <p:xfrm>
          <a:off x="1135474" y="4147381"/>
          <a:ext cx="10788298" cy="1828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7980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1249811">
                  <a:extLst>
                    <a:ext uri="{9D8B030D-6E8A-4147-A177-3AD203B41FA5}">
                      <a16:colId xmlns:a16="http://schemas.microsoft.com/office/drawing/2014/main" val="2758063255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1351720602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3045137991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2462038581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1423855197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2790882318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3553956160"/>
                    </a:ext>
                  </a:extLst>
                </a:gridCol>
              </a:tblGrid>
              <a:tr h="0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필드 보스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아르테미스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유디아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루테란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토토이크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애니츠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아르데타인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슈샤이어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8874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루드릭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소금거인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로블롬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카스피엘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추오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시그나투스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프록시마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타르실라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56267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월리월리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혼재의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추오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불칸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카스릭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마네스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593380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천둥날개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630244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로헨델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페이튼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파푸니카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로웬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엘가시아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볼다이크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쿠르잔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87839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하르마게돈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티파니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엔켈라두스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모아케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헤르무트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창공의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심판자</a:t>
                      </a:r>
                      <a:b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</a:b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이스라펠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드라커스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세베크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아툰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40592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85947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3213DA0-3AF5-F4FE-0DE9-DD38D27460E6}"/>
              </a:ext>
            </a:extLst>
          </p:cNvPr>
          <p:cNvSpPr txBox="1"/>
          <p:nvPr/>
        </p:nvSpPr>
        <p:spPr>
          <a:xfrm>
            <a:off x="1031794" y="592904"/>
            <a:ext cx="9107886" cy="377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프로키온의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나침반에서 등장하는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모험섬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목록임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7BB45D20-76B7-ADCB-E9FB-CBCB8583E5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047715"/>
              </p:ext>
            </p:extLst>
          </p:nvPr>
        </p:nvGraphicFramePr>
        <p:xfrm>
          <a:off x="828594" y="4952422"/>
          <a:ext cx="10788298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7980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1249811">
                  <a:extLst>
                    <a:ext uri="{9D8B030D-6E8A-4147-A177-3AD203B41FA5}">
                      <a16:colId xmlns:a16="http://schemas.microsoft.com/office/drawing/2014/main" val="2758063255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1351720602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3045137991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2462038581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1423855197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2790882318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3553956160"/>
                    </a:ext>
                  </a:extLst>
                </a:gridCol>
              </a:tblGrid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모험섬</a:t>
                      </a:r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환영 나비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블루홀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쿵덕쿵</a:t>
                      </a:r>
                      <a:b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</a:b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아일랜드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라일라이</a:t>
                      </a:r>
                      <a:b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</a:b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아일랜드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볼라르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포르페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스노우팡</a:t>
                      </a:r>
                      <a:b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</a:b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아일랜드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수라도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40592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몬테섬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하모니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메데이아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기회의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죽음의 협곡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고요한 안식의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우거진 갈대의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태초의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8328647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5036E3D-B666-968B-6EEE-D213B85014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896343"/>
              </p:ext>
            </p:extLst>
          </p:nvPr>
        </p:nvGraphicFramePr>
        <p:xfrm>
          <a:off x="828594" y="1178481"/>
          <a:ext cx="10788298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7980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1249811">
                  <a:extLst>
                    <a:ext uri="{9D8B030D-6E8A-4147-A177-3AD203B41FA5}">
                      <a16:colId xmlns:a16="http://schemas.microsoft.com/office/drawing/2014/main" val="2758063255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1351720602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3045137991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2462038581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1423855197"/>
                    </a:ext>
                  </a:extLst>
                </a:gridCol>
                <a:gridCol w="1160073">
                  <a:extLst>
                    <a:ext uri="{9D8B030D-6E8A-4147-A177-3AD203B41FA5}">
                      <a16:colId xmlns:a16="http://schemas.microsoft.com/office/drawing/2014/main" val="2790882318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35539561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1383076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모험섬</a:t>
                      </a:r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환영 나비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블루홀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쿵덕쿵</a:t>
                      </a:r>
                      <a:b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</a:b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아일랜드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라일라이</a:t>
                      </a:r>
                      <a:b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</a:b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아일랜드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볼라르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포르페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스노우팡</a:t>
                      </a:r>
                      <a:b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</a:b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아일랜드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수라도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40592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몬테섬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하모니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메데이아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기회의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죽음의 협곡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고요한 안식의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우거진 갈대의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태초의 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8328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49686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D30C6A0-E48A-D0AF-B3C6-C013E7923A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656745"/>
              </p:ext>
            </p:extLst>
          </p:nvPr>
        </p:nvGraphicFramePr>
        <p:xfrm>
          <a:off x="1533525" y="882650"/>
          <a:ext cx="4987935" cy="5394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7980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1249811">
                  <a:extLst>
                    <a:ext uri="{9D8B030D-6E8A-4147-A177-3AD203B41FA5}">
                      <a16:colId xmlns:a16="http://schemas.microsoft.com/office/drawing/2014/main" val="2758063255"/>
                    </a:ext>
                  </a:extLst>
                </a:gridCol>
                <a:gridCol w="1160072">
                  <a:extLst>
                    <a:ext uri="{9D8B030D-6E8A-4147-A177-3AD203B41FA5}">
                      <a16:colId xmlns:a16="http://schemas.microsoft.com/office/drawing/2014/main" val="1351720602"/>
                    </a:ext>
                  </a:extLst>
                </a:gridCol>
              </a:tblGrid>
              <a:tr h="0">
                <a:tc rowSpan="19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필드 보스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88740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아르테미스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루드릭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56267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유디아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소금거인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3198751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루테란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서부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로블롬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8850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루테란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동부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월리월리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678480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토토이크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카스피엘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558211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애니츠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추오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혼재의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추오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36821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아르데타인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시그나투스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불칸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007922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베른 북부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프록시마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카스릭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546845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슈샤이어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타르실라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마네스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991462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로헨델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하르마게돈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793541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티파니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00023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페이튼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엔켈라두스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15048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파푸니카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모아케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540338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베른 남부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천둥날개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789351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로웬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헤르무트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887751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엘가시아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창공의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심판자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이스라펠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700782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볼다이크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드라커스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84104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쿠르잔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세베크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아툰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49241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2660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44408-DF02-F533-C88F-AE5137269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E731AB2E-1229-04D0-F39B-1073AEE36293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1342111-9DC7-AE3B-CC3E-111B1D53ABD4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BBDF6E-5DEE-52A8-33D2-87F31FE125A9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03.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방식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A1D5EFE-D5EB-F718-7660-7951F45C5EB1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1FA96010-68ED-4F52-E4C3-8DD34EADCB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EB56E9-AD5C-9CE3-0B5F-20F984CAC41C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20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53EEF0-4790-713B-733C-528C596C5D19}"/>
              </a:ext>
            </a:extLst>
          </p:cNvPr>
          <p:cNvSpPr txBox="1"/>
          <p:nvPr/>
        </p:nvSpPr>
        <p:spPr>
          <a:xfrm>
            <a:off x="5067300" y="1465803"/>
            <a:ext cx="6858000" cy="16704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UI’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에서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조율의 서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를 설정 후 매칭을 통해 입장이 가능합니다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다음 조건에서는 입장이 불가능합니다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 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조율의 서를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이상 설정하지 않은 경우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탈주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패널티를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받고 있는 경우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하기 버튼 활성화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/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비활성화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매커니즘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DAD0BFC-D346-1A6F-9837-F2732BE796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3376719"/>
            <a:ext cx="3565174" cy="3068081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A4DDB4D-FFF5-8355-EC02-CD7F17E446B1}"/>
              </a:ext>
            </a:extLst>
          </p:cNvPr>
          <p:cNvSpPr/>
          <p:nvPr/>
        </p:nvSpPr>
        <p:spPr>
          <a:xfrm>
            <a:off x="266698" y="1386600"/>
            <a:ext cx="4399281" cy="2598197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419161-D1A1-6168-93F7-8996C46E201A}"/>
              </a:ext>
            </a:extLst>
          </p:cNvPr>
          <p:cNvSpPr txBox="1"/>
          <p:nvPr/>
        </p:nvSpPr>
        <p:spPr>
          <a:xfrm>
            <a:off x="266698" y="4371563"/>
            <a:ext cx="5453382" cy="13472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전용 조율의 서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아크패시브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on/off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가 가능하며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초각성기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초각성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스킬 사용 가능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보석은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7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레벨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티어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겁화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작열로 통일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아크패시브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off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시 각인은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사용 가능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6E8F82-37E5-EF6B-B140-917D5150BC98}"/>
              </a:ext>
            </a:extLst>
          </p:cNvPr>
          <p:cNvSpPr txBox="1"/>
          <p:nvPr/>
        </p:nvSpPr>
        <p:spPr>
          <a:xfrm>
            <a:off x="9040837" y="3846297"/>
            <a:ext cx="303210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이것도 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 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항목 같은데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b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아닌가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</a:p>
          <a:p>
            <a:pPr algn="ctr"/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살짝 애매함</a:t>
            </a:r>
            <a:endParaRPr lang="en-US" altLang="ko-KR" sz="1200" dirty="0">
              <a:solidFill>
                <a:srgbClr val="FF0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6804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4846973-6C80-48D7-88BD-FEF435CC5D8A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37C5038-6D97-449B-93BC-15205F04DEEA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1B6121-E034-43D4-9695-682E60673F30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07. UI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C3F1501-2C04-4AD7-8C1E-E3F16CA215CC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43AC5821-1237-4E13-BE0D-7EFADC3B32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FDCF440-D8E4-4011-98F2-939F9C2E08A9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A3500437-B9B6-4E79-B91D-C2E9A3C75E22}"/>
              </a:ext>
            </a:extLst>
          </p:cNvPr>
          <p:cNvGraphicFramePr>
            <a:graphicFrameLocks noGrp="1"/>
          </p:cNvGraphicFramePr>
          <p:nvPr/>
        </p:nvGraphicFramePr>
        <p:xfrm>
          <a:off x="6394449" y="1388344"/>
          <a:ext cx="5530851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63575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904875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3962401">
                  <a:extLst>
                    <a:ext uri="{9D8B030D-6E8A-4147-A177-3AD203B41FA5}">
                      <a16:colId xmlns:a16="http://schemas.microsoft.com/office/drawing/2014/main" val="147389165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번호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7897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5626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68157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3</a:t>
                      </a:r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0296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4</a:t>
                      </a:r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6542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5</a:t>
                      </a:r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429766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7FA384D-51CC-CC1B-5785-72A77BFB265B}"/>
              </a:ext>
            </a:extLst>
          </p:cNvPr>
          <p:cNvSpPr txBox="1"/>
          <p:nvPr/>
        </p:nvSpPr>
        <p:spPr>
          <a:xfrm>
            <a:off x="6515100" y="3648042"/>
            <a:ext cx="5219700" cy="377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조율의 서는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조율의 서로 적용된다고 명시하기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8FF77FF-E9E5-7DF3-1395-97F5E44464CC}"/>
              </a:ext>
            </a:extLst>
          </p:cNvPr>
          <p:cNvSpPr/>
          <p:nvPr/>
        </p:nvSpPr>
        <p:spPr>
          <a:xfrm>
            <a:off x="266698" y="1388344"/>
            <a:ext cx="5889069" cy="3623549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7E243C8-3CA1-1DFF-E5DF-A5C6B4F15B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770" t="89443" r="10729" b="1924"/>
          <a:stretch/>
        </p:blipFill>
        <p:spPr>
          <a:xfrm>
            <a:off x="6605869" y="5078135"/>
            <a:ext cx="1982365" cy="400110"/>
          </a:xfrm>
          <a:prstGeom prst="rect">
            <a:avLst/>
          </a:prstGeom>
          <a:ln>
            <a:noFill/>
          </a:ln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EECFD74-B3E4-86A3-AD6A-728F3A782EF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</a:blip>
          <a:srcRect l="63770" t="89443" r="10729" b="1924"/>
          <a:stretch/>
        </p:blipFill>
        <p:spPr>
          <a:xfrm>
            <a:off x="9065598" y="5078135"/>
            <a:ext cx="1982365" cy="400110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7FF306-8486-7EBF-41B1-8E0DDEEF9181}"/>
              </a:ext>
            </a:extLst>
          </p:cNvPr>
          <p:cNvSpPr txBox="1"/>
          <p:nvPr/>
        </p:nvSpPr>
        <p:spPr>
          <a:xfrm>
            <a:off x="6515100" y="4639616"/>
            <a:ext cx="4800600" cy="377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※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하기 버튼 활성화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/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비활성화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변화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C88FB263-82E3-0CD4-CA47-EFDA400DC23E}"/>
              </a:ext>
            </a:extLst>
          </p:cNvPr>
          <p:cNvSpPr/>
          <p:nvPr/>
        </p:nvSpPr>
        <p:spPr>
          <a:xfrm rot="16200000">
            <a:off x="8703091" y="5130047"/>
            <a:ext cx="247650" cy="296286"/>
          </a:xfrm>
          <a:prstGeom prst="downArrow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7D9C83-1D09-3C86-0015-70C07F57CB12}"/>
              </a:ext>
            </a:extLst>
          </p:cNvPr>
          <p:cNvSpPr txBox="1"/>
          <p:nvPr/>
        </p:nvSpPr>
        <p:spPr>
          <a:xfrm>
            <a:off x="7086251" y="5478245"/>
            <a:ext cx="1021600" cy="337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활성화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4809C9-1BCB-21A6-4BC0-578EC6F9F78F}"/>
              </a:ext>
            </a:extLst>
          </p:cNvPr>
          <p:cNvSpPr txBox="1"/>
          <p:nvPr/>
        </p:nvSpPr>
        <p:spPr>
          <a:xfrm>
            <a:off x="9545980" y="5478245"/>
            <a:ext cx="1021600" cy="337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비활성화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BBC8CA-4686-3BA3-76AD-CC40806DC68F}"/>
              </a:ext>
            </a:extLst>
          </p:cNvPr>
          <p:cNvSpPr txBox="1"/>
          <p:nvPr/>
        </p:nvSpPr>
        <p:spPr>
          <a:xfrm>
            <a:off x="7377396" y="6026472"/>
            <a:ext cx="303210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이건 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 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항목으로 가야 할 듯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4373F3C-4438-4473-F3FD-D072E4AA4513}"/>
              </a:ext>
            </a:extLst>
          </p:cNvPr>
          <p:cNvSpPr txBox="1"/>
          <p:nvPr/>
        </p:nvSpPr>
        <p:spPr>
          <a:xfrm>
            <a:off x="2110180" y="5518640"/>
            <a:ext cx="3032101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 근데 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를 따로 빼는 게 맞나 싶네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b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 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보려고 존나 밑에 있는 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7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항목 내려보고 다시 올리고 하면 </a:t>
            </a:r>
            <a:r>
              <a:rPr lang="ko-KR" altLang="en-US" sz="1200" dirty="0" err="1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존나게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불편하지 않겠음</a:t>
            </a:r>
            <a:r>
              <a:rPr lang="en-US" altLang="ko-KR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r>
              <a:rPr lang="ko-KR" altLang="en-US" sz="12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endParaRPr lang="en-US" altLang="ko-KR" sz="1200" dirty="0">
              <a:solidFill>
                <a:srgbClr val="FF0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1477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5D25806-8980-D738-46C7-36117F1E29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589" y="0"/>
            <a:ext cx="100208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21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4846973-6C80-48D7-88BD-FEF435CC5D8A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37C5038-6D97-449B-93BC-15205F04DEEA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C3F1501-2C04-4AD7-8C1E-E3F16CA215CC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43AC5821-1237-4E13-BE0D-7EFADC3B32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FDCF440-D8E4-4011-98F2-939F9C2E08A9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조율의 서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29E1651-9A4B-4D68-AEBE-D66A3870FBC0}"/>
              </a:ext>
            </a:extLst>
          </p:cNvPr>
          <p:cNvSpPr txBox="1"/>
          <p:nvPr/>
        </p:nvSpPr>
        <p:spPr>
          <a:xfrm>
            <a:off x="4986020" y="2725643"/>
            <a:ext cx="6858000" cy="13472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전용 조율의 서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아크패시브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on/off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가 가능하며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초각성기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초각성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스킬 사용 가능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보석은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7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레벨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티어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겁화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작열로 통일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아크패시브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off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시 각인은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사용 가능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916814-1DFE-C8E6-F9B2-080FF8DF466D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07. UI</a:t>
            </a:r>
          </a:p>
        </p:txBody>
      </p:sp>
    </p:spTree>
    <p:extLst>
      <p:ext uri="{BB962C8B-B14F-4D97-AF65-F5344CB8AC3E}">
        <p14:creationId xmlns:p14="http://schemas.microsoft.com/office/powerpoint/2010/main" val="22140407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17DEC-7400-B5DD-8302-E7D678641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30C2F88B-4D63-E5C8-FA90-35EA824DB72B}"/>
              </a:ext>
            </a:extLst>
          </p:cNvPr>
          <p:cNvGraphicFramePr>
            <a:graphicFrameLocks noGrp="1"/>
          </p:cNvGraphicFramePr>
          <p:nvPr/>
        </p:nvGraphicFramePr>
        <p:xfrm>
          <a:off x="701850" y="673100"/>
          <a:ext cx="10788299" cy="27559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4468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37415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2075435">
                  <a:extLst>
                    <a:ext uri="{9D8B030D-6E8A-4147-A177-3AD203B41FA5}">
                      <a16:colId xmlns:a16="http://schemas.microsoft.com/office/drawing/2014/main" val="2490190647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1494944006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1937688269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2032583863"/>
                    </a:ext>
                  </a:extLst>
                </a:gridCol>
              </a:tblGrid>
              <a:tr h="393700">
                <a:tc row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군단장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분류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3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4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089668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마수군단장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검은 산의 포식자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마수군단장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발탄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-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684009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욕망군단장</a:t>
                      </a:r>
                      <a:endParaRPr lang="en-US" altLang="ko-KR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욕망의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탐식자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비아키스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욕망군단장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비아키스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-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9746538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광기군단장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세이튼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쿠크세이튼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-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9951299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몽환군단장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게헤나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&amp;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헬카서스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아슈타로테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태초의 악몽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몽환군단장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아브렐슈드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108057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질병군단장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비통의 지배자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마우르그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쇠락의 군주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일리아칸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질병군단장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일리아칸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-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08992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어둠군단장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칠흑의 숭배자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킬리네사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어둠의 기사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발리나크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빛을 꺼트리는 자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X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922919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4E5D860-11E2-4DE2-1EAC-733B22F0CD5E}"/>
              </a:ext>
            </a:extLst>
          </p:cNvPr>
          <p:cNvGraphicFramePr>
            <a:graphicFrameLocks noGrp="1"/>
          </p:cNvGraphicFramePr>
          <p:nvPr/>
        </p:nvGraphicFramePr>
        <p:xfrm>
          <a:off x="701850" y="3429000"/>
          <a:ext cx="10788300" cy="1574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4468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243536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3469235">
                  <a:extLst>
                    <a:ext uri="{9D8B030D-6E8A-4147-A177-3AD203B41FA5}">
                      <a16:colId xmlns:a16="http://schemas.microsoft.com/office/drawing/2014/main" val="2490190647"/>
                    </a:ext>
                  </a:extLst>
                </a:gridCol>
                <a:gridCol w="3469235">
                  <a:extLst>
                    <a:ext uri="{9D8B030D-6E8A-4147-A177-3AD203B41FA5}">
                      <a16:colId xmlns:a16="http://schemas.microsoft.com/office/drawing/2014/main" val="1494944006"/>
                    </a:ext>
                  </a:extLst>
                </a:gridCol>
              </a:tblGrid>
              <a:tr h="393700"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카제로스</a:t>
                      </a:r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분류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089668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서막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붉어진 백야의 나선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붉은 재앙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다르키엘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에키드나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684009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막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대지를 부수는 업화의 궤적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죽음의 왕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일리아칸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짓밟는 자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에기르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08992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막 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부유하는 악몽의 진혼곡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도륙하는 자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나로크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몽환군단장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아브렐슈드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92291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7DCE73E-06BA-3295-DF34-EDDD78C50963}"/>
              </a:ext>
            </a:extLst>
          </p:cNvPr>
          <p:cNvGraphicFramePr>
            <a:graphicFrameLocks noGrp="1"/>
          </p:cNvGraphicFramePr>
          <p:nvPr/>
        </p:nvGraphicFramePr>
        <p:xfrm>
          <a:off x="701849" y="5003800"/>
          <a:ext cx="10788300" cy="787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4468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243536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3469235">
                  <a:extLst>
                    <a:ext uri="{9D8B030D-6E8A-4147-A177-3AD203B41FA5}">
                      <a16:colId xmlns:a16="http://schemas.microsoft.com/office/drawing/2014/main" val="2490190647"/>
                    </a:ext>
                  </a:extLst>
                </a:gridCol>
                <a:gridCol w="3469235">
                  <a:extLst>
                    <a:ext uri="{9D8B030D-6E8A-4147-A177-3AD203B41FA5}">
                      <a16:colId xmlns:a16="http://schemas.microsoft.com/office/drawing/2014/main" val="1494944006"/>
                    </a:ext>
                  </a:extLst>
                </a:gridCol>
              </a:tblGrid>
              <a:tr h="3937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에픽</a:t>
                      </a:r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분류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0089668"/>
                  </a:ext>
                </a:extLst>
              </a:tr>
              <a:tr h="39370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폭풍의 지휘관</a:t>
                      </a:r>
                      <a:r>
                        <a:rPr lang="en-US" altLang="ko-KR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베히모스</a:t>
                      </a:r>
                      <a:endParaRPr lang="ko-KR" altLang="en-US" sz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폭풍의 지휘관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베히모스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잔혹한 폭풍의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처단자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베히모스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684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0510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B8BB7-7FC6-48FE-716E-246AFEB9A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091CEC0-3FA6-2299-40A3-F5549474258D}"/>
              </a:ext>
            </a:extLst>
          </p:cNvPr>
          <p:cNvGraphicFramePr>
            <a:graphicFrameLocks noGrp="1"/>
          </p:cNvGraphicFramePr>
          <p:nvPr/>
        </p:nvGraphicFramePr>
        <p:xfrm>
          <a:off x="701849" y="999451"/>
          <a:ext cx="10788306" cy="457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4468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562306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1562306">
                  <a:extLst>
                    <a:ext uri="{9D8B030D-6E8A-4147-A177-3AD203B41FA5}">
                      <a16:colId xmlns:a16="http://schemas.microsoft.com/office/drawing/2014/main" val="3633948161"/>
                    </a:ext>
                  </a:extLst>
                </a:gridCol>
                <a:gridCol w="1562306">
                  <a:extLst>
                    <a:ext uri="{9D8B030D-6E8A-4147-A177-3AD203B41FA5}">
                      <a16:colId xmlns:a16="http://schemas.microsoft.com/office/drawing/2014/main" val="478923319"/>
                    </a:ext>
                  </a:extLst>
                </a:gridCol>
                <a:gridCol w="1562308">
                  <a:extLst>
                    <a:ext uri="{9D8B030D-6E8A-4147-A177-3AD203B41FA5}">
                      <a16:colId xmlns:a16="http://schemas.microsoft.com/office/drawing/2014/main" val="924471251"/>
                    </a:ext>
                  </a:extLst>
                </a:gridCol>
                <a:gridCol w="1562306">
                  <a:extLst>
                    <a:ext uri="{9D8B030D-6E8A-4147-A177-3AD203B41FA5}">
                      <a16:colId xmlns:a16="http://schemas.microsoft.com/office/drawing/2014/main" val="2051447330"/>
                    </a:ext>
                  </a:extLst>
                </a:gridCol>
                <a:gridCol w="1562306">
                  <a:extLst>
                    <a:ext uri="{9D8B030D-6E8A-4147-A177-3AD203B41FA5}">
                      <a16:colId xmlns:a16="http://schemas.microsoft.com/office/drawing/2014/main" val="2471120703"/>
                    </a:ext>
                  </a:extLst>
                </a:gridCol>
              </a:tblGrid>
              <a:tr h="2708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군단장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마수군단장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발탄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욕망군단장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비아키스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광기군단장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쿠크세이튼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몽환군단장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아브렐슈드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질병군단장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일리아칸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어둠군단장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0089668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1DBDE91F-F5A1-83B1-7415-41986A539F87}"/>
              </a:ext>
            </a:extLst>
          </p:cNvPr>
          <p:cNvGraphicFramePr>
            <a:graphicFrameLocks noGrp="1"/>
          </p:cNvGraphicFramePr>
          <p:nvPr/>
        </p:nvGraphicFramePr>
        <p:xfrm>
          <a:off x="701849" y="1921471"/>
          <a:ext cx="10788299" cy="1765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4468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37415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2075435">
                  <a:extLst>
                    <a:ext uri="{9D8B030D-6E8A-4147-A177-3AD203B41FA5}">
                      <a16:colId xmlns:a16="http://schemas.microsoft.com/office/drawing/2014/main" val="2490190647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1494944006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1937688269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2032583863"/>
                    </a:ext>
                  </a:extLst>
                </a:gridCol>
              </a:tblGrid>
              <a:tr h="3937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3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4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0089668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군단장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서막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붉어진 백야의 나선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다르키엘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에키드나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684009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막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대지를 부수는 업화의 궤적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죽음의 왕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일리아칸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짓밟는 자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에기르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08992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막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부유하는 악몽의 진혼곡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얼어붙은 공포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나로크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몽환군단장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아브렐슈드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922919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BB364BD-5D75-264B-FC8C-0E37DA379AF2}"/>
              </a:ext>
            </a:extLst>
          </p:cNvPr>
          <p:cNvGraphicFramePr>
            <a:graphicFrameLocks noGrp="1"/>
          </p:cNvGraphicFramePr>
          <p:nvPr/>
        </p:nvGraphicFramePr>
        <p:xfrm>
          <a:off x="701849" y="3877271"/>
          <a:ext cx="10788299" cy="1638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4468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37415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2075435">
                  <a:extLst>
                    <a:ext uri="{9D8B030D-6E8A-4147-A177-3AD203B41FA5}">
                      <a16:colId xmlns:a16="http://schemas.microsoft.com/office/drawing/2014/main" val="2490190647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1494944006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1937688269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2032583863"/>
                    </a:ext>
                  </a:extLst>
                </a:gridCol>
              </a:tblGrid>
              <a:tr h="3937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3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4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0089668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에픽</a:t>
                      </a:r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베히모스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폭풍의 지휘관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베히모스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폭풍과 뇌우의 날개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베히모스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684009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08992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922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32229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22E3051-9975-7413-14D7-CF3D612A8637}"/>
              </a:ext>
            </a:extLst>
          </p:cNvPr>
          <p:cNvGraphicFramePr>
            <a:graphicFrameLocks noGrp="1"/>
          </p:cNvGraphicFramePr>
          <p:nvPr/>
        </p:nvGraphicFramePr>
        <p:xfrm>
          <a:off x="701849" y="369531"/>
          <a:ext cx="10788301" cy="2468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4468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448685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1981287">
                  <a:extLst>
                    <a:ext uri="{9D8B030D-6E8A-4147-A177-3AD203B41FA5}">
                      <a16:colId xmlns:a16="http://schemas.microsoft.com/office/drawing/2014/main" val="2490190647"/>
                    </a:ext>
                  </a:extLst>
                </a:gridCol>
                <a:gridCol w="1981287">
                  <a:extLst>
                    <a:ext uri="{9D8B030D-6E8A-4147-A177-3AD203B41FA5}">
                      <a16:colId xmlns:a16="http://schemas.microsoft.com/office/drawing/2014/main" val="1494944006"/>
                    </a:ext>
                  </a:extLst>
                </a:gridCol>
                <a:gridCol w="1981287">
                  <a:extLst>
                    <a:ext uri="{9D8B030D-6E8A-4147-A177-3AD203B41FA5}">
                      <a16:colId xmlns:a16="http://schemas.microsoft.com/office/drawing/2014/main" val="1937688269"/>
                    </a:ext>
                  </a:extLst>
                </a:gridCol>
                <a:gridCol w="1981287">
                  <a:extLst>
                    <a:ext uri="{9D8B030D-6E8A-4147-A177-3AD203B41FA5}">
                      <a16:colId xmlns:a16="http://schemas.microsoft.com/office/drawing/2014/main" val="2032583863"/>
                    </a:ext>
                  </a:extLst>
                </a:gridCol>
              </a:tblGrid>
              <a:tr h="270842">
                <a:tc rowSpan="9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군단장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3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4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0089668"/>
                  </a:ext>
                </a:extLst>
              </a:tr>
              <a:tr h="13716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발탄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검은 산의 포식자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마수군단장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발탄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-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 hMerge="1"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684009"/>
                  </a:ext>
                </a:extLst>
              </a:tr>
              <a:tr h="1371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찢겨진 마수의 군주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9636223"/>
                  </a:ext>
                </a:extLst>
              </a:tr>
              <a:tr h="27084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비아키스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욕망의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탐식자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비아키스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욕망군단장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비아키스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-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08992"/>
                  </a:ext>
                </a:extLst>
              </a:tr>
              <a:tr h="13716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쿠크세이튼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세이튼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쿠크세이튼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-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922919"/>
                  </a:ext>
                </a:extLst>
              </a:tr>
              <a:tr h="1371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앵콜을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외친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쿠크세이튼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3983731"/>
                  </a:ext>
                </a:extLst>
              </a:tr>
              <a:tr h="27084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아브렐슈드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게헤나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&amp;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헬카서스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아슈타로테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태초의 악몽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몽환군단장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아브렐슈드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6031704"/>
                  </a:ext>
                </a:extLst>
              </a:tr>
              <a:tr h="27084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일리아칸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비통의 지배자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마우르그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쇠락의 군주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일리아칸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질병군단장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일리아칸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-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3697796"/>
                  </a:ext>
                </a:extLst>
              </a:tr>
              <a:tr h="270842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카멘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기도하는 자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킬리네사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어둠의 기사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발리나크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빛을 꺼트리는 자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카멘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-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8950463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E9DC3D5-48C0-B12A-E922-B13EABCD4137}"/>
              </a:ext>
            </a:extLst>
          </p:cNvPr>
          <p:cNvGraphicFramePr>
            <a:graphicFrameLocks noGrp="1"/>
          </p:cNvGraphicFramePr>
          <p:nvPr/>
        </p:nvGraphicFramePr>
        <p:xfrm>
          <a:off x="701849" y="3096526"/>
          <a:ext cx="10788299" cy="1638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14468">
                  <a:extLst>
                    <a:ext uri="{9D8B030D-6E8A-4147-A177-3AD203B41FA5}">
                      <a16:colId xmlns:a16="http://schemas.microsoft.com/office/drawing/2014/main" val="666137069"/>
                    </a:ext>
                  </a:extLst>
                </a:gridCol>
                <a:gridCol w="1374152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2075435">
                  <a:extLst>
                    <a:ext uri="{9D8B030D-6E8A-4147-A177-3AD203B41FA5}">
                      <a16:colId xmlns:a16="http://schemas.microsoft.com/office/drawing/2014/main" val="2490190647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1494944006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1937688269"/>
                    </a:ext>
                  </a:extLst>
                </a:gridCol>
                <a:gridCol w="1974748">
                  <a:extLst>
                    <a:ext uri="{9D8B030D-6E8A-4147-A177-3AD203B41FA5}">
                      <a16:colId xmlns:a16="http://schemas.microsoft.com/office/drawing/2014/main" val="2032583863"/>
                    </a:ext>
                  </a:extLst>
                </a:gridCol>
              </a:tblGrid>
              <a:tr h="3937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3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4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관문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0089668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군단장 레이드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서막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: 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붉어진 백야의 나선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다르키엘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에키드나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684009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죽음의 왕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일리아칸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짓밟는 자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에기르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908992"/>
                  </a:ext>
                </a:extLst>
              </a:tr>
              <a:tr h="3937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얼어붙은 공포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,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나로크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몽환군단장 </a:t>
                      </a:r>
                      <a:r>
                        <a:rPr lang="ko-KR" altLang="en-US" sz="1200" dirty="0" err="1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아브렐슈드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922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953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88486B3-F8EC-EDDA-42FE-C471CE1A6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025" y="0"/>
            <a:ext cx="7981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77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79560BD-9278-E237-E8F6-59319531C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930" y="264460"/>
            <a:ext cx="5068102" cy="316454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9ADC895-4700-64DA-D3EE-D71F0060D1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2559" y="264459"/>
            <a:ext cx="5211364" cy="316454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810F1E9-AF7E-A857-085F-76444A04A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865" y="3702516"/>
            <a:ext cx="5068102" cy="300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747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C977ED2-99BA-FAA4-137C-91F1106371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515" t="12833" r="1562" b="2633"/>
          <a:stretch/>
        </p:blipFill>
        <p:spPr>
          <a:xfrm>
            <a:off x="4695825" y="895350"/>
            <a:ext cx="7305675" cy="576262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EA8A8F0-76BB-DECF-D5A8-B665313E60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93041" y="4073452"/>
            <a:ext cx="677639" cy="91130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6F114A7-B232-A6A9-3A63-79A774334B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37183" y="3413051"/>
            <a:ext cx="734925" cy="91130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6DB53AC-6F5B-C1D5-17E9-9345B9C769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28537" y="2712964"/>
            <a:ext cx="734925" cy="91130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805C46D5-09FE-3219-4EAB-A941776C64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71324" y="4092505"/>
            <a:ext cx="734925" cy="91130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A08A36F-A04A-9D46-6912-E98B42CA6F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56958" y="4090195"/>
            <a:ext cx="734925" cy="9113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C0CE87C-C3C6-4D90-BDE6-2C7A1C2FAF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29695" y="3413050"/>
            <a:ext cx="734925" cy="91130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012EB87-006C-4143-8322-A2FBB6D5E6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93040" y="2712963"/>
            <a:ext cx="677639" cy="91130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7BDC788-38F3-C985-53C5-EA96293A3F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34446" y="3393208"/>
            <a:ext cx="677639" cy="91130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113CE4B-C913-7D8A-EDA3-D8D94F0B5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84637" y="4073452"/>
            <a:ext cx="677639" cy="91130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8CC9E61-0A04-23C3-BDA8-6AA673F6BE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99966" y="2710654"/>
            <a:ext cx="677639" cy="91130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CC727EEC-AA48-87BE-EF49-E2A9F4E4F4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57728" y="2710654"/>
            <a:ext cx="734925" cy="91130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A9590D46-29EE-341D-6378-420F13C6C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9148940" y="2809873"/>
            <a:ext cx="297480" cy="29765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809E4F1E-F795-0F98-AA19-46326A78B8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9172576" y="2319337"/>
            <a:ext cx="273844" cy="29765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15E8E2B-626E-9267-256F-9A53D2D5A89B}"/>
              </a:ext>
            </a:extLst>
          </p:cNvPr>
          <p:cNvSpPr txBox="1"/>
          <p:nvPr/>
        </p:nvSpPr>
        <p:spPr>
          <a:xfrm>
            <a:off x="9112270" y="2233102"/>
            <a:ext cx="487325" cy="2350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389BFF-1A3F-50A0-881C-124BA09B1EB6}"/>
              </a:ext>
            </a:extLst>
          </p:cNvPr>
          <p:cNvSpPr txBox="1"/>
          <p:nvPr/>
        </p:nvSpPr>
        <p:spPr>
          <a:xfrm>
            <a:off x="9102746" y="2723638"/>
            <a:ext cx="487325" cy="2350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58A00F9-2FDD-6D6C-13B3-0B6ED85569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9146578" y="1823525"/>
            <a:ext cx="297480" cy="29765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B5DE6D0-7416-1CB2-A7C1-8C6CB0420140}"/>
              </a:ext>
            </a:extLst>
          </p:cNvPr>
          <p:cNvSpPr txBox="1"/>
          <p:nvPr/>
        </p:nvSpPr>
        <p:spPr>
          <a:xfrm>
            <a:off x="9100384" y="1737290"/>
            <a:ext cx="487325" cy="2350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2AFF2296-B9A1-B2B1-7F43-866F39F15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9148940" y="4778885"/>
            <a:ext cx="297480" cy="29765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EE2DAC5-71D3-E257-3CD3-B949E53BBB20}"/>
              </a:ext>
            </a:extLst>
          </p:cNvPr>
          <p:cNvSpPr txBox="1"/>
          <p:nvPr/>
        </p:nvSpPr>
        <p:spPr>
          <a:xfrm>
            <a:off x="9102746" y="4692650"/>
            <a:ext cx="487325" cy="2350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501ADE60-D92B-D9D4-3EBE-3C7664F8AD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9146578" y="3792537"/>
            <a:ext cx="297480" cy="29765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DB9A64A-2B35-0BBC-56D8-02009137AF7C}"/>
              </a:ext>
            </a:extLst>
          </p:cNvPr>
          <p:cNvSpPr txBox="1"/>
          <p:nvPr/>
        </p:nvSpPr>
        <p:spPr>
          <a:xfrm>
            <a:off x="9100384" y="3706302"/>
            <a:ext cx="487325" cy="2350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76278773-BD81-1E7F-B3EA-3484BACFC3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9168131" y="3299363"/>
            <a:ext cx="273844" cy="29765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B4635BA-A9AF-2932-EBFE-70CD8D5F7EA4}"/>
              </a:ext>
            </a:extLst>
          </p:cNvPr>
          <p:cNvSpPr txBox="1"/>
          <p:nvPr/>
        </p:nvSpPr>
        <p:spPr>
          <a:xfrm>
            <a:off x="9107825" y="3213128"/>
            <a:ext cx="487325" cy="2350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851CC914-BC40-7586-9B78-15C7C1A7F8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9173125" y="4279389"/>
            <a:ext cx="273844" cy="29765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5DE4FC7-7FFC-E19E-EE72-43C5E89D7439}"/>
              </a:ext>
            </a:extLst>
          </p:cNvPr>
          <p:cNvSpPr txBox="1"/>
          <p:nvPr/>
        </p:nvSpPr>
        <p:spPr>
          <a:xfrm>
            <a:off x="9112819" y="4193154"/>
            <a:ext cx="487325" cy="2350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C7A05E7C-C976-31FF-960B-10B27FB007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9168680" y="5259415"/>
            <a:ext cx="273844" cy="29765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089E9D5E-A8A4-6C85-4452-4FDEB773F1E0}"/>
              </a:ext>
            </a:extLst>
          </p:cNvPr>
          <p:cNvSpPr txBox="1"/>
          <p:nvPr/>
        </p:nvSpPr>
        <p:spPr>
          <a:xfrm>
            <a:off x="9108374" y="5173180"/>
            <a:ext cx="487325" cy="2350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7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B8394D5C-F77D-8C81-E719-BDA33AEF0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3187159" y="3509272"/>
            <a:ext cx="253797" cy="25394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8CDF3A2-2C30-DB86-95EA-8A006CF14E92}"/>
              </a:ext>
            </a:extLst>
          </p:cNvPr>
          <p:cNvSpPr txBox="1"/>
          <p:nvPr/>
        </p:nvSpPr>
        <p:spPr>
          <a:xfrm>
            <a:off x="3118100" y="3441049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38C2273F-7265-24A9-B4E9-54EF157B68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3549119" y="4043493"/>
            <a:ext cx="253797" cy="253949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A9BDA251-66C9-16EC-C60A-6A796532951F}"/>
              </a:ext>
            </a:extLst>
          </p:cNvPr>
          <p:cNvSpPr txBox="1"/>
          <p:nvPr/>
        </p:nvSpPr>
        <p:spPr>
          <a:xfrm>
            <a:off x="3480060" y="3975270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D0274F08-57F2-D67E-0CCC-86587FE30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2674233" y="3780875"/>
            <a:ext cx="253797" cy="25394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31B4EA00-9771-77A8-D14F-E6066C782672}"/>
              </a:ext>
            </a:extLst>
          </p:cNvPr>
          <p:cNvSpPr txBox="1"/>
          <p:nvPr/>
        </p:nvSpPr>
        <p:spPr>
          <a:xfrm>
            <a:off x="2605174" y="3712652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1E32A06F-07E2-D9EB-0338-0C6A89D7A2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1080137" y="3528748"/>
            <a:ext cx="253797" cy="253949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C592EC1B-00E6-F982-F11B-CE7DDBF2D014}"/>
              </a:ext>
            </a:extLst>
          </p:cNvPr>
          <p:cNvSpPr txBox="1"/>
          <p:nvPr/>
        </p:nvSpPr>
        <p:spPr>
          <a:xfrm>
            <a:off x="1011078" y="3460525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41B25C2A-AD0D-CEED-2145-253B3A98FD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3557491" y="3515036"/>
            <a:ext cx="244571" cy="26583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6D408D94-4579-C225-CFF8-16A80C992EDB}"/>
              </a:ext>
            </a:extLst>
          </p:cNvPr>
          <p:cNvSpPr txBox="1"/>
          <p:nvPr/>
        </p:nvSpPr>
        <p:spPr>
          <a:xfrm>
            <a:off x="3475994" y="3443319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CA439F2C-B756-01CE-3A61-46107AA9D5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3196385" y="4038677"/>
            <a:ext cx="244571" cy="26583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FD8DA16-189C-8E41-F208-23075520698E}"/>
              </a:ext>
            </a:extLst>
          </p:cNvPr>
          <p:cNvSpPr txBox="1"/>
          <p:nvPr/>
        </p:nvSpPr>
        <p:spPr>
          <a:xfrm>
            <a:off x="3114888" y="3966960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5434A375-3EB9-DA0F-1AC7-284633CA26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2323181" y="3777654"/>
            <a:ext cx="244571" cy="26583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6E8CA2C-1E51-9593-AACD-564C7F164C8D}"/>
              </a:ext>
            </a:extLst>
          </p:cNvPr>
          <p:cNvSpPr txBox="1"/>
          <p:nvPr/>
        </p:nvSpPr>
        <p:spPr>
          <a:xfrm>
            <a:off x="2241684" y="3705937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E6E4C9A4-5C8C-4CD3-51C5-FFCBC13F65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971078" y="3768985"/>
            <a:ext cx="244571" cy="265839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445C8B0B-2875-DD77-2198-D0648B888412}"/>
              </a:ext>
            </a:extLst>
          </p:cNvPr>
          <p:cNvSpPr txBox="1"/>
          <p:nvPr/>
        </p:nvSpPr>
        <p:spPr>
          <a:xfrm>
            <a:off x="1889581" y="3697268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6031E1F5-E117-FC7E-F839-387A0B1078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447257" y="3511815"/>
            <a:ext cx="244571" cy="26583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464229B7-D261-1B56-CAE2-30CAFEBF91BA}"/>
              </a:ext>
            </a:extLst>
          </p:cNvPr>
          <p:cNvSpPr txBox="1"/>
          <p:nvPr/>
        </p:nvSpPr>
        <p:spPr>
          <a:xfrm>
            <a:off x="1365760" y="3440098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A1562BBF-44A6-866E-658E-13D106757C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443101" y="4031603"/>
            <a:ext cx="244571" cy="265839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AAFEB0EF-D246-3249-1DC8-ACE7C5B42E8C}"/>
              </a:ext>
            </a:extLst>
          </p:cNvPr>
          <p:cNvSpPr txBox="1"/>
          <p:nvPr/>
        </p:nvSpPr>
        <p:spPr>
          <a:xfrm>
            <a:off x="1361604" y="3959886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11828A39-BBFA-D1AE-A951-EF861980C7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091655" y="4031603"/>
            <a:ext cx="244571" cy="26583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0A928345-F719-DBE7-D1B5-07750F3D5013}"/>
              </a:ext>
            </a:extLst>
          </p:cNvPr>
          <p:cNvSpPr txBox="1"/>
          <p:nvPr/>
        </p:nvSpPr>
        <p:spPr>
          <a:xfrm>
            <a:off x="1010158" y="3959886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A8FDF5CE-CA74-3528-AD4E-7986BBD4C8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565386" y="5449070"/>
            <a:ext cx="165137" cy="216006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725A56EB-AAE0-44CA-9DBB-CB7618213B0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2240612" y="5449070"/>
            <a:ext cx="165137" cy="21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351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81D84A1-94DD-CD24-1DD4-E35432A60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87" y="0"/>
            <a:ext cx="12129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34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직사각형 66">
            <a:extLst>
              <a:ext uri="{FF2B5EF4-FFF2-40B4-BE49-F238E27FC236}">
                <a16:creationId xmlns:a16="http://schemas.microsoft.com/office/drawing/2014/main" id="{0BE71C04-A7ED-04B9-F1D9-7696D214B570}"/>
              </a:ext>
            </a:extLst>
          </p:cNvPr>
          <p:cNvSpPr/>
          <p:nvPr/>
        </p:nvSpPr>
        <p:spPr>
          <a:xfrm>
            <a:off x="2659538" y="1202539"/>
            <a:ext cx="468000" cy="468000"/>
          </a:xfrm>
          <a:prstGeom prst="rect">
            <a:avLst/>
          </a:prstGeom>
          <a:noFill/>
          <a:ln>
            <a:solidFill>
              <a:srgbClr val="AE87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F4D2C9E8-AB74-DCBF-6C5C-8AA98F994804}"/>
              </a:ext>
            </a:extLst>
          </p:cNvPr>
          <p:cNvSpPr/>
          <p:nvPr/>
        </p:nvSpPr>
        <p:spPr>
          <a:xfrm rot="2676571">
            <a:off x="2659538" y="1202539"/>
            <a:ext cx="468000" cy="468000"/>
          </a:xfrm>
          <a:prstGeom prst="rect">
            <a:avLst/>
          </a:prstGeom>
          <a:noFill/>
          <a:ln>
            <a:solidFill>
              <a:srgbClr val="AE875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46CCB46-B7EA-A6AE-8071-B95C12CC7A33}"/>
              </a:ext>
            </a:extLst>
          </p:cNvPr>
          <p:cNvSpPr txBox="1"/>
          <p:nvPr/>
        </p:nvSpPr>
        <p:spPr>
          <a:xfrm>
            <a:off x="2928940" y="1969129"/>
            <a:ext cx="72231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2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진화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2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120/120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0F5AB849-97E2-E1B9-DE39-1485AA73021A}"/>
              </a:ext>
            </a:extLst>
          </p:cNvPr>
          <p:cNvSpPr/>
          <p:nvPr/>
        </p:nvSpPr>
        <p:spPr>
          <a:xfrm>
            <a:off x="2762103" y="2722980"/>
            <a:ext cx="468000" cy="468000"/>
          </a:xfrm>
          <a:prstGeom prst="rect">
            <a:avLst/>
          </a:prstGeom>
          <a:noFill/>
          <a:ln>
            <a:solidFill>
              <a:srgbClr val="458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0622EB21-B5EA-DE22-1081-0093CD76E3D7}"/>
              </a:ext>
            </a:extLst>
          </p:cNvPr>
          <p:cNvSpPr/>
          <p:nvPr/>
        </p:nvSpPr>
        <p:spPr>
          <a:xfrm rot="2676571">
            <a:off x="2762103" y="2722980"/>
            <a:ext cx="468000" cy="468000"/>
          </a:xfrm>
          <a:prstGeom prst="rect">
            <a:avLst/>
          </a:prstGeom>
          <a:noFill/>
          <a:ln>
            <a:solidFill>
              <a:srgbClr val="458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102A2E9-2D34-06FA-9D69-4022F6738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570" y="838101"/>
            <a:ext cx="1324160" cy="141942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4B51F06-9314-21D2-0AE8-E828920A3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929" y="847626"/>
            <a:ext cx="1362265" cy="12765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AB65DF-DF3A-D3CF-5869-F559A394F6D4}"/>
              </a:ext>
            </a:extLst>
          </p:cNvPr>
          <p:cNvSpPr txBox="1"/>
          <p:nvPr/>
        </p:nvSpPr>
        <p:spPr>
          <a:xfrm>
            <a:off x="1569246" y="1769074"/>
            <a:ext cx="72231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5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깨달음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98/98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1C70B16-CBA7-85F7-C6E0-E115C83B0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1131" y="548390"/>
            <a:ext cx="7309738" cy="576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6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9508CC-F17A-F13E-1824-BBCCD2B0B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D75F507-D8F9-2D61-170B-9027F57D0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5" t="2929" r="1844" b="1957"/>
          <a:stretch/>
        </p:blipFill>
        <p:spPr>
          <a:xfrm>
            <a:off x="-1" y="0"/>
            <a:ext cx="11635541" cy="651163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CFFECE-F73A-4BF7-B3EC-F849EE108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27570"/>
            <a:ext cx="4213227" cy="93213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F5C4F0B-031F-5CFA-F5F6-8D5A35B702C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296" r="7022"/>
          <a:stretch/>
        </p:blipFill>
        <p:spPr>
          <a:xfrm>
            <a:off x="1381125" y="148028"/>
            <a:ext cx="1364455" cy="38714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00A09D7-CDED-6795-2168-497ABD54252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131" t="25283" r="6659" b="11217"/>
          <a:stretch/>
        </p:blipFill>
        <p:spPr>
          <a:xfrm>
            <a:off x="4105275" y="198921"/>
            <a:ext cx="1391365" cy="2853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F16C3B-D560-EC58-A9F4-12A92B0C4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1187" y="263019"/>
            <a:ext cx="659539" cy="1571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03A11E-C748-3812-E1FD-A981FE039C9D}"/>
              </a:ext>
            </a:extLst>
          </p:cNvPr>
          <p:cNvSpPr txBox="1"/>
          <p:nvPr/>
        </p:nvSpPr>
        <p:spPr>
          <a:xfrm>
            <a:off x="4257078" y="166832"/>
            <a:ext cx="1087755" cy="2758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9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900" dirty="0">
                <a:solidFill>
                  <a:schemeClr val="accent4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</a:t>
            </a:r>
            <a:endParaRPr lang="en-US" altLang="ko-KR" sz="900" dirty="0">
              <a:solidFill>
                <a:schemeClr val="accent4">
                  <a:lumMod val="20000"/>
                  <a:lumOff val="8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7637710-DD52-4FFD-05F9-D4F116073C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76801" y="5662531"/>
            <a:ext cx="1678481" cy="382924"/>
          </a:xfrm>
          <a:prstGeom prst="rect">
            <a:avLst/>
          </a:prstGeom>
        </p:spPr>
      </p:pic>
      <p:sp>
        <p:nvSpPr>
          <p:cNvPr id="21" name="직사각형 20">
            <a:extLst>
              <a:ext uri="{FF2B5EF4-FFF2-40B4-BE49-F238E27FC236}">
                <a16:creationId xmlns:a16="http://schemas.microsoft.com/office/drawing/2014/main" id="{5199CE69-2EC4-01BF-A3CE-3562045CE94E}"/>
              </a:ext>
            </a:extLst>
          </p:cNvPr>
          <p:cNvSpPr/>
          <p:nvPr/>
        </p:nvSpPr>
        <p:spPr>
          <a:xfrm>
            <a:off x="21682" y="1090399"/>
            <a:ext cx="4191544" cy="839339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ED4BA4A-4478-49AD-994E-69C834A46A74}"/>
              </a:ext>
            </a:extLst>
          </p:cNvPr>
          <p:cNvSpPr/>
          <p:nvPr/>
        </p:nvSpPr>
        <p:spPr>
          <a:xfrm>
            <a:off x="2283621" y="801435"/>
            <a:ext cx="1881187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BF7B3ED5-783E-1D4E-D365-CBB729D083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8926" y="1096278"/>
            <a:ext cx="783704" cy="814139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F73B5364-B265-AFAE-5F0E-7988ED0947A7}"/>
              </a:ext>
            </a:extLst>
          </p:cNvPr>
          <p:cNvSpPr/>
          <p:nvPr/>
        </p:nvSpPr>
        <p:spPr>
          <a:xfrm>
            <a:off x="71356" y="801435"/>
            <a:ext cx="1881187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0C6088-B338-F324-BF8F-9710A9FAAF82}"/>
              </a:ext>
            </a:extLst>
          </p:cNvPr>
          <p:cNvSpPr txBox="1"/>
          <p:nvPr/>
        </p:nvSpPr>
        <p:spPr>
          <a:xfrm>
            <a:off x="18453" y="744315"/>
            <a:ext cx="1362672" cy="296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solidFill>
                  <a:srgbClr val="F2E3BC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 패시브 조율</a:t>
            </a:r>
            <a:endParaRPr lang="en-US" altLang="ko-KR" sz="1000" dirty="0">
              <a:solidFill>
                <a:srgbClr val="F2E3BC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3B4D11B7-A3BE-8088-BF68-6FE6F2113F3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272492" y="5263332"/>
            <a:ext cx="165137" cy="216006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9AF94DEB-7A29-6A30-D731-C6C914D8564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91254" y="4743449"/>
            <a:ext cx="675226" cy="765176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D88C75FF-5A0E-DF12-FAED-F982D3A0118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91254" y="5348288"/>
            <a:ext cx="235170" cy="160337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023E3373-75C2-9BD3-8CB8-C2CEE472981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766480" y="4743449"/>
            <a:ext cx="675226" cy="765176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BA156DEE-4BA6-854A-3D1A-6C4629505FA8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766480" y="5348288"/>
            <a:ext cx="235170" cy="160337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8510349A-2C2B-086D-CEEE-458FC03CB9AD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1451916" y="4743449"/>
            <a:ext cx="675226" cy="765176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2300E16C-AA77-1D56-80D5-A9E3DC4E3255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1451916" y="5348288"/>
            <a:ext cx="235170" cy="160337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6D8FB168-CE6C-89E1-B817-F750039ED95F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2127142" y="4743449"/>
            <a:ext cx="675226" cy="765176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139A74A2-63C6-A87E-21C9-A18FD0602A15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2127142" y="5348288"/>
            <a:ext cx="235170" cy="160337"/>
          </a:xfrm>
          <a:prstGeom prst="rect">
            <a:avLst/>
          </a:prstGeom>
        </p:spPr>
      </p:pic>
      <p:pic>
        <p:nvPicPr>
          <p:cNvPr id="37" name="그림 36">
            <a:extLst>
              <a:ext uri="{FF2B5EF4-FFF2-40B4-BE49-F238E27FC236}">
                <a16:creationId xmlns:a16="http://schemas.microsoft.com/office/drawing/2014/main" id="{3B649678-BEF3-BDAF-CE22-5F153CC2DF49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9032" t="2305" r="4545" b="1874"/>
          <a:stretch/>
        </p:blipFill>
        <p:spPr>
          <a:xfrm>
            <a:off x="2809988" y="4735587"/>
            <a:ext cx="675226" cy="765176"/>
          </a:xfrm>
          <a:prstGeom prst="rect">
            <a:avLst/>
          </a:prstGeom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F64856E4-46C8-57E4-9551-6B0625ABE3EB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63515" t="78049" r="4545" b="1873"/>
          <a:stretch/>
        </p:blipFill>
        <p:spPr>
          <a:xfrm flipH="1">
            <a:off x="2802368" y="5340426"/>
            <a:ext cx="235170" cy="160337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8D4941A3-10AF-15CA-7976-34B8C01700F8}"/>
              </a:ext>
            </a:extLst>
          </p:cNvPr>
          <p:cNvSpPr/>
          <p:nvPr/>
        </p:nvSpPr>
        <p:spPr>
          <a:xfrm>
            <a:off x="3509115" y="4715189"/>
            <a:ext cx="730883" cy="839339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8C5E86F3-293E-90D2-D4CB-7B9D1498FD4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264487" y="5329210"/>
            <a:ext cx="122579" cy="160338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1CEEB45F-8CF2-F521-3F1F-4773A123DFE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1962567" y="5332085"/>
            <a:ext cx="122579" cy="160338"/>
          </a:xfrm>
          <a:prstGeom prst="rect">
            <a:avLst/>
          </a:prstGeom>
        </p:spPr>
      </p:pic>
      <p:pic>
        <p:nvPicPr>
          <p:cNvPr id="41" name="그림 40">
            <a:extLst>
              <a:ext uri="{FF2B5EF4-FFF2-40B4-BE49-F238E27FC236}">
                <a16:creationId xmlns:a16="http://schemas.microsoft.com/office/drawing/2014/main" id="{9DA10F6E-E58D-6426-88A5-7452094AD7A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2875849" y="3336212"/>
            <a:ext cx="253797" cy="253949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77CB042D-5A45-3B4F-33AB-53B593EB42C9}"/>
              </a:ext>
            </a:extLst>
          </p:cNvPr>
          <p:cNvSpPr txBox="1"/>
          <p:nvPr/>
        </p:nvSpPr>
        <p:spPr>
          <a:xfrm>
            <a:off x="2806790" y="3267989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DBF8F285-2A29-6484-47E8-E8014D4B8F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3237809" y="3870433"/>
            <a:ext cx="253797" cy="25394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F913E7B-A908-C02F-EBF9-B2BC27D0EF0F}"/>
              </a:ext>
            </a:extLst>
          </p:cNvPr>
          <p:cNvSpPr txBox="1"/>
          <p:nvPr/>
        </p:nvSpPr>
        <p:spPr>
          <a:xfrm>
            <a:off x="3168750" y="3802210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4492BBF7-83B0-0AE3-DA31-E2FAD75CDD9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2362923" y="3607815"/>
            <a:ext cx="253797" cy="25394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06EB4CB-3636-13F0-A027-72A1297B6ABA}"/>
              </a:ext>
            </a:extLst>
          </p:cNvPr>
          <p:cNvSpPr txBox="1"/>
          <p:nvPr/>
        </p:nvSpPr>
        <p:spPr>
          <a:xfrm>
            <a:off x="2293864" y="3539592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5FF56BE4-DDCA-D1DF-8ABC-99D01831A88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43678" y1="29060" x2="43678" y2="29060"/>
                        <a14:foregroundMark x1="35632" y1="28205" x2="35632" y2="28205"/>
                        <a14:backgroundMark x1="20690" y1="26496" x2="20690" y2="26496"/>
                        <a14:backgroundMark x1="21839" y1="27350" x2="64368" y2="17094"/>
                      </a14:backgroundRemoval>
                    </a14:imgEffect>
                  </a14:imgLayer>
                </a14:imgProps>
              </a:ext>
            </a:extLst>
          </a:blip>
          <a:srcRect l="29720" t="24396" r="26381" b="42941"/>
          <a:stretch/>
        </p:blipFill>
        <p:spPr>
          <a:xfrm>
            <a:off x="768827" y="3355688"/>
            <a:ext cx="253797" cy="25394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E134B077-D661-FF26-C0CF-014AA6105381}"/>
              </a:ext>
            </a:extLst>
          </p:cNvPr>
          <p:cNvSpPr txBox="1"/>
          <p:nvPr/>
        </p:nvSpPr>
        <p:spPr>
          <a:xfrm>
            <a:off x="699768" y="3287465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B369F7A2-648E-BAA0-9F67-1722C0A247B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3246181" y="3341976"/>
            <a:ext cx="244571" cy="265839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0510213D-8FCB-348E-7B6A-8F697C241F2E}"/>
              </a:ext>
            </a:extLst>
          </p:cNvPr>
          <p:cNvSpPr txBox="1"/>
          <p:nvPr/>
        </p:nvSpPr>
        <p:spPr>
          <a:xfrm>
            <a:off x="3164684" y="3270259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96583312-858B-6147-05BD-6EF2D4958C3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2885075" y="3865617"/>
            <a:ext cx="244571" cy="265839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9587C287-C0ED-DFDC-FBBB-F731D02EFB26}"/>
              </a:ext>
            </a:extLst>
          </p:cNvPr>
          <p:cNvSpPr txBox="1"/>
          <p:nvPr/>
        </p:nvSpPr>
        <p:spPr>
          <a:xfrm>
            <a:off x="2803578" y="3793900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A6210E34-13FB-933D-BCE8-D427D27C8AC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2011871" y="3604594"/>
            <a:ext cx="244571" cy="265839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F883694B-A745-3182-8DC1-A0F7F5951185}"/>
              </a:ext>
            </a:extLst>
          </p:cNvPr>
          <p:cNvSpPr txBox="1"/>
          <p:nvPr/>
        </p:nvSpPr>
        <p:spPr>
          <a:xfrm>
            <a:off x="1930374" y="3532877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5" name="그림 54">
            <a:extLst>
              <a:ext uri="{FF2B5EF4-FFF2-40B4-BE49-F238E27FC236}">
                <a16:creationId xmlns:a16="http://schemas.microsoft.com/office/drawing/2014/main" id="{F882751D-84DD-E3B5-27FB-9F9B9570960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659768" y="3595925"/>
            <a:ext cx="244571" cy="265839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EAC9D677-D186-3965-F9CF-2613CC10E199}"/>
              </a:ext>
            </a:extLst>
          </p:cNvPr>
          <p:cNvSpPr txBox="1"/>
          <p:nvPr/>
        </p:nvSpPr>
        <p:spPr>
          <a:xfrm>
            <a:off x="1578271" y="3524208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01926C6E-7637-7C6A-5736-08A9F03083B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135947" y="3338755"/>
            <a:ext cx="244571" cy="265839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531B4A44-5E7A-5F8F-AE1E-3B6170B0E3FF}"/>
              </a:ext>
            </a:extLst>
          </p:cNvPr>
          <p:cNvSpPr txBox="1"/>
          <p:nvPr/>
        </p:nvSpPr>
        <p:spPr>
          <a:xfrm>
            <a:off x="1054450" y="3267038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59" name="그림 58">
            <a:extLst>
              <a:ext uri="{FF2B5EF4-FFF2-40B4-BE49-F238E27FC236}">
                <a16:creationId xmlns:a16="http://schemas.microsoft.com/office/drawing/2014/main" id="{B0587FC4-59E6-6ED1-5862-E8D25E148CB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1131791" y="3858543"/>
            <a:ext cx="244571" cy="265839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951859BF-310B-014C-EA13-B83411CD6F50}"/>
              </a:ext>
            </a:extLst>
          </p:cNvPr>
          <p:cNvSpPr txBox="1"/>
          <p:nvPr/>
        </p:nvSpPr>
        <p:spPr>
          <a:xfrm>
            <a:off x="1050294" y="3786826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BAC37636-2256-3965-4B4D-57664F858E7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58000" y1="27419" x2="58000" y2="27419"/>
                        <a14:foregroundMark x1="61000" y1="23387" x2="51000" y2="30645"/>
                        <a14:backgroundMark x1="20000" y1="22581" x2="20000" y2="22581"/>
                        <a14:backgroundMark x1="39000" y1="16129" x2="39000" y2="16129"/>
                        <a14:backgroundMark x1="55000" y1="13710" x2="55000" y2="13710"/>
                        <a14:backgroundMark x1="38000" y1="16935" x2="36000" y2="16935"/>
                        <a14:backgroundMark x1="25000" y1="21774" x2="24000" y2="24194"/>
                        <a14:backgroundMark x1="24000" y1="26613" x2="24000" y2="26613"/>
                        <a14:backgroundMark x1="53083" y1="18038" x2="59000" y2="16129"/>
                        <a14:backgroundMark x1="24000" y1="27419" x2="32358" y2="24723"/>
                        <a14:backgroundMark x1="42000" y1="16129" x2="42000" y2="16129"/>
                        <a14:backgroundMark x1="35000" y1="18548" x2="35000" y2="18548"/>
                        <a14:backgroundMark x1="32000" y1="20161" x2="34000" y2="19355"/>
                        <a14:backgroundMark x1="38000" y1="19355" x2="51000" y2="16129"/>
                      </a14:backgroundRemoval>
                    </a14:imgEffect>
                  </a14:imgLayer>
                </a14:imgProps>
              </a:ext>
            </a:extLst>
          </a:blip>
          <a:srcRect l="29580" t="22917" r="33159" b="44421"/>
          <a:stretch/>
        </p:blipFill>
        <p:spPr>
          <a:xfrm>
            <a:off x="780345" y="3858543"/>
            <a:ext cx="244571" cy="265839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5109DC16-96E4-EBDD-0D2F-8FB932DAFD65}"/>
              </a:ext>
            </a:extLst>
          </p:cNvPr>
          <p:cNvSpPr txBox="1"/>
          <p:nvPr/>
        </p:nvSpPr>
        <p:spPr>
          <a:xfrm>
            <a:off x="698848" y="3786826"/>
            <a:ext cx="487325" cy="2146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" dirty="0">
                <a:ln w="0">
                  <a:noFill/>
                </a:ln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Lv.8</a:t>
            </a:r>
          </a:p>
        </p:txBody>
      </p:sp>
      <p:pic>
        <p:nvPicPr>
          <p:cNvPr id="79" name="그림 78">
            <a:extLst>
              <a:ext uri="{FF2B5EF4-FFF2-40B4-BE49-F238E27FC236}">
                <a16:creationId xmlns:a16="http://schemas.microsoft.com/office/drawing/2014/main" id="{E5E16F49-C9E8-8B69-8683-C51D345737D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362228" y="1106954"/>
            <a:ext cx="411080" cy="407442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0F015D5D-2378-50C2-CD7A-B87AEB3540DE}"/>
              </a:ext>
            </a:extLst>
          </p:cNvPr>
          <p:cNvSpPr txBox="1"/>
          <p:nvPr/>
        </p:nvSpPr>
        <p:spPr>
          <a:xfrm>
            <a:off x="3290903" y="1510068"/>
            <a:ext cx="59103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6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도약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70/70</a:t>
            </a:r>
          </a:p>
        </p:txBody>
      </p:sp>
      <p:pic>
        <p:nvPicPr>
          <p:cNvPr id="81" name="그림 80">
            <a:extLst>
              <a:ext uri="{FF2B5EF4-FFF2-40B4-BE49-F238E27FC236}">
                <a16:creationId xmlns:a16="http://schemas.microsoft.com/office/drawing/2014/main" id="{368888B7-C321-3F66-AED6-0EDC65A7A7F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417699" y="1110726"/>
            <a:ext cx="411080" cy="411080"/>
          </a:xfrm>
          <a:prstGeom prst="rect">
            <a:avLst/>
          </a:prstGeom>
        </p:spPr>
      </p:pic>
      <p:pic>
        <p:nvPicPr>
          <p:cNvPr id="82" name="그림 81">
            <a:extLst>
              <a:ext uri="{FF2B5EF4-FFF2-40B4-BE49-F238E27FC236}">
                <a16:creationId xmlns:a16="http://schemas.microsoft.com/office/drawing/2014/main" id="{8B9496E9-FD12-C2B4-8636-A7328FE16D2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475732" y="1115290"/>
            <a:ext cx="407460" cy="407460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09373235-62FA-BCD7-12DF-08CFE6CDCD5B}"/>
              </a:ext>
            </a:extLst>
          </p:cNvPr>
          <p:cNvSpPr txBox="1"/>
          <p:nvPr/>
        </p:nvSpPr>
        <p:spPr>
          <a:xfrm>
            <a:off x="1312021" y="1525915"/>
            <a:ext cx="72231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2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진화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2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120/120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FD4F786-BF2A-DD1C-CBB4-503C5ADAC523}"/>
              </a:ext>
            </a:extLst>
          </p:cNvPr>
          <p:cNvSpPr txBox="1"/>
          <p:nvPr/>
        </p:nvSpPr>
        <p:spPr>
          <a:xfrm>
            <a:off x="2280437" y="1527460"/>
            <a:ext cx="72231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000" dirty="0">
                <a:solidFill>
                  <a:schemeClr val="accent5">
                    <a:lumMod val="20000"/>
                    <a:lumOff val="8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깨달음</a:t>
            </a:r>
            <a:br>
              <a:rPr lang="en-US" altLang="ko-KR" sz="1000" dirty="0">
                <a:solidFill>
                  <a:schemeClr val="accent6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accent5">
                    <a:lumMod val="7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98/98</a:t>
            </a:r>
          </a:p>
        </p:txBody>
      </p:sp>
      <p:pic>
        <p:nvPicPr>
          <p:cNvPr id="88" name="그림 87">
            <a:extLst>
              <a:ext uri="{FF2B5EF4-FFF2-40B4-BE49-F238E27FC236}">
                <a16:creationId xmlns:a16="http://schemas.microsoft.com/office/drawing/2014/main" id="{13104C78-A0E1-4313-E583-460CB2783EE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5400000">
            <a:off x="768226" y="1370637"/>
            <a:ext cx="514914" cy="90710"/>
          </a:xfrm>
          <a:prstGeom prst="rect">
            <a:avLst/>
          </a:prstGeom>
        </p:spPr>
      </p:pic>
      <p:pic>
        <p:nvPicPr>
          <p:cNvPr id="91" name="그림 90">
            <a:extLst>
              <a:ext uri="{FF2B5EF4-FFF2-40B4-BE49-F238E27FC236}">
                <a16:creationId xmlns:a16="http://schemas.microsoft.com/office/drawing/2014/main" id="{3EBD2044-556B-6E55-662B-8707FDF5D271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 rot="5400000">
            <a:off x="768226" y="1554201"/>
            <a:ext cx="514914" cy="90710"/>
          </a:xfrm>
          <a:prstGeom prst="rect">
            <a:avLst/>
          </a:prstGeom>
        </p:spPr>
      </p:pic>
      <p:sp>
        <p:nvSpPr>
          <p:cNvPr id="94" name="직사각형 93">
            <a:extLst>
              <a:ext uri="{FF2B5EF4-FFF2-40B4-BE49-F238E27FC236}">
                <a16:creationId xmlns:a16="http://schemas.microsoft.com/office/drawing/2014/main" id="{38250E62-E222-8F26-34CC-54A880BE2CEA}"/>
              </a:ext>
            </a:extLst>
          </p:cNvPr>
          <p:cNvSpPr/>
          <p:nvPr/>
        </p:nvSpPr>
        <p:spPr>
          <a:xfrm>
            <a:off x="4302322" y="812232"/>
            <a:ext cx="2215159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3" name="그림 122">
            <a:extLst>
              <a:ext uri="{FF2B5EF4-FFF2-40B4-BE49-F238E27FC236}">
                <a16:creationId xmlns:a16="http://schemas.microsoft.com/office/drawing/2014/main" id="{8A33D28C-3EC8-2207-1583-DF72C4E8714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298854" y="750417"/>
            <a:ext cx="7309738" cy="5761219"/>
          </a:xfrm>
          <a:prstGeom prst="rect">
            <a:avLst/>
          </a:prstGeom>
        </p:spPr>
      </p:pic>
      <p:pic>
        <p:nvPicPr>
          <p:cNvPr id="125" name="그림 124">
            <a:extLst>
              <a:ext uri="{FF2B5EF4-FFF2-40B4-BE49-F238E27FC236}">
                <a16:creationId xmlns:a16="http://schemas.microsoft.com/office/drawing/2014/main" id="{9754C670-6ABC-D177-6664-6C19144ADE1A}"/>
              </a:ext>
            </a:extLst>
          </p:cNvPr>
          <p:cNvPicPr>
            <a:picLocks noChangeAspect="1"/>
          </p:cNvPicPr>
          <p:nvPr/>
        </p:nvPicPr>
        <p:blipFill>
          <a:blip r:embed="rId21"/>
          <a:srcRect l="62244" t="13522" r="26446" b="82554"/>
          <a:stretch/>
        </p:blipFill>
        <p:spPr>
          <a:xfrm>
            <a:off x="7232048" y="782229"/>
            <a:ext cx="1371810" cy="269115"/>
          </a:xfrm>
          <a:prstGeom prst="rect">
            <a:avLst/>
          </a:prstGeom>
        </p:spPr>
      </p:pic>
      <p:sp>
        <p:nvSpPr>
          <p:cNvPr id="139" name="타원 138">
            <a:extLst>
              <a:ext uri="{FF2B5EF4-FFF2-40B4-BE49-F238E27FC236}">
                <a16:creationId xmlns:a16="http://schemas.microsoft.com/office/drawing/2014/main" id="{7996DC8F-E415-3C5B-0990-ECBC1129DB05}"/>
              </a:ext>
            </a:extLst>
          </p:cNvPr>
          <p:cNvSpPr/>
          <p:nvPr/>
        </p:nvSpPr>
        <p:spPr>
          <a:xfrm>
            <a:off x="3030574" y="4984677"/>
            <a:ext cx="252000" cy="252000"/>
          </a:xfrm>
          <a:prstGeom prst="ellipse">
            <a:avLst/>
          </a:prstGeom>
          <a:blipFill>
            <a:blip r:embed="rId22">
              <a:extLs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1CF6C67D-2678-CBFA-E546-654238DFEE38}"/>
              </a:ext>
            </a:extLst>
          </p:cNvPr>
          <p:cNvSpPr/>
          <p:nvPr/>
        </p:nvSpPr>
        <p:spPr>
          <a:xfrm>
            <a:off x="2341194" y="4982117"/>
            <a:ext cx="252000" cy="252000"/>
          </a:xfrm>
          <a:prstGeom prst="ellipse">
            <a:avLst/>
          </a:prstGeom>
          <a:blipFill>
            <a:blip r:embed="rId24">
              <a:extLs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E28A3F20-7E06-C039-5AFC-12B2C402DD93}"/>
              </a:ext>
            </a:extLst>
          </p:cNvPr>
          <p:cNvSpPr/>
          <p:nvPr/>
        </p:nvSpPr>
        <p:spPr>
          <a:xfrm>
            <a:off x="963623" y="4982117"/>
            <a:ext cx="252000" cy="252000"/>
          </a:xfrm>
          <a:prstGeom prst="ellipse">
            <a:avLst/>
          </a:prstGeom>
          <a:blipFill>
            <a:blip r:embed="rId2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40003385-F1A8-BBCD-0960-00D47AF97D39}"/>
              </a:ext>
            </a:extLst>
          </p:cNvPr>
          <p:cNvSpPr/>
          <p:nvPr/>
        </p:nvSpPr>
        <p:spPr>
          <a:xfrm>
            <a:off x="1672251" y="4982117"/>
            <a:ext cx="252000" cy="252000"/>
          </a:xfrm>
          <a:prstGeom prst="ellipse">
            <a:avLst/>
          </a:prstGeom>
          <a:blipFill>
            <a:blip r:embed="rId2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직사각형 149">
            <a:extLst>
              <a:ext uri="{FF2B5EF4-FFF2-40B4-BE49-F238E27FC236}">
                <a16:creationId xmlns:a16="http://schemas.microsoft.com/office/drawing/2014/main" id="{F137CC17-58F5-ED0A-3651-C7AC7E6E0764}"/>
              </a:ext>
            </a:extLst>
          </p:cNvPr>
          <p:cNvSpPr/>
          <p:nvPr/>
        </p:nvSpPr>
        <p:spPr>
          <a:xfrm>
            <a:off x="3011579" y="4787275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38CCAE6D-6478-3718-58D7-4B2EE02D12F9}"/>
              </a:ext>
            </a:extLst>
          </p:cNvPr>
          <p:cNvSpPr txBox="1"/>
          <p:nvPr/>
        </p:nvSpPr>
        <p:spPr>
          <a:xfrm>
            <a:off x="2701198" y="4753040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아드레날린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52" name="직사각형 151">
            <a:extLst>
              <a:ext uri="{FF2B5EF4-FFF2-40B4-BE49-F238E27FC236}">
                <a16:creationId xmlns:a16="http://schemas.microsoft.com/office/drawing/2014/main" id="{4ADDA0C2-D488-BFE9-6091-6DED9EAE66BC}"/>
              </a:ext>
            </a:extLst>
          </p:cNvPr>
          <p:cNvSpPr/>
          <p:nvPr/>
        </p:nvSpPr>
        <p:spPr>
          <a:xfrm>
            <a:off x="2345192" y="4795681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558A4B40-48C5-A2C0-25C3-5F25E9B8DD03}"/>
              </a:ext>
            </a:extLst>
          </p:cNvPr>
          <p:cNvSpPr txBox="1"/>
          <p:nvPr/>
        </p:nvSpPr>
        <p:spPr>
          <a:xfrm>
            <a:off x="2014016" y="4744730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저주받은 인형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FBDC67BB-5EF7-A899-205B-4CEEE40797FB}"/>
              </a:ext>
            </a:extLst>
          </p:cNvPr>
          <p:cNvSpPr/>
          <p:nvPr/>
        </p:nvSpPr>
        <p:spPr>
          <a:xfrm>
            <a:off x="1642012" y="4793354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B99755B1-AECA-4FE9-8E25-85DC0978F643}"/>
              </a:ext>
            </a:extLst>
          </p:cNvPr>
          <p:cNvSpPr/>
          <p:nvPr/>
        </p:nvSpPr>
        <p:spPr>
          <a:xfrm>
            <a:off x="993492" y="4793354"/>
            <a:ext cx="270995" cy="70368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6CDEFD11-9842-045B-C223-F393285817FA}"/>
              </a:ext>
            </a:extLst>
          </p:cNvPr>
          <p:cNvSpPr txBox="1"/>
          <p:nvPr/>
        </p:nvSpPr>
        <p:spPr>
          <a:xfrm>
            <a:off x="648717" y="4761291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예리한 둔기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35E4F93-E777-F3F6-C96A-06A17A5A3A67}"/>
              </a:ext>
            </a:extLst>
          </p:cNvPr>
          <p:cNvSpPr txBox="1"/>
          <p:nvPr/>
        </p:nvSpPr>
        <p:spPr>
          <a:xfrm>
            <a:off x="1347594" y="4752831"/>
            <a:ext cx="910711" cy="1538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기습의 대가</a:t>
            </a:r>
            <a:endParaRPr lang="en-US" altLang="ko-KR" sz="4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0788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2A4189DA-529D-25D7-1D08-4F91A0627696}"/>
              </a:ext>
            </a:extLst>
          </p:cNvPr>
          <p:cNvSpPr/>
          <p:nvPr/>
        </p:nvSpPr>
        <p:spPr>
          <a:xfrm>
            <a:off x="3120957" y="1005523"/>
            <a:ext cx="724629" cy="230705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901914B3-EEB8-7034-ED72-953FF6B614F7}"/>
              </a:ext>
            </a:extLst>
          </p:cNvPr>
          <p:cNvSpPr txBox="1"/>
          <p:nvPr/>
        </p:nvSpPr>
        <p:spPr>
          <a:xfrm>
            <a:off x="3072539" y="957758"/>
            <a:ext cx="751747" cy="296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000" dirty="0">
                <a:solidFill>
                  <a:srgbClr val="F9CB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468/468</a:t>
            </a:r>
          </a:p>
        </p:txBody>
      </p:sp>
      <p:pic>
        <p:nvPicPr>
          <p:cNvPr id="168" name="그림 167">
            <a:extLst>
              <a:ext uri="{FF2B5EF4-FFF2-40B4-BE49-F238E27FC236}">
                <a16:creationId xmlns:a16="http://schemas.microsoft.com/office/drawing/2014/main" id="{4B9B9BE6-4887-FDC0-6BD1-B7462C0057F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2031" t="22739" r="7031" b="13152"/>
          <a:stretch/>
        </p:blipFill>
        <p:spPr>
          <a:xfrm>
            <a:off x="491573" y="1003152"/>
            <a:ext cx="5707642" cy="5097665"/>
          </a:xfrm>
          <a:prstGeom prst="rect">
            <a:avLst/>
          </a:prstGeom>
        </p:spPr>
      </p:pic>
      <p:sp>
        <p:nvSpPr>
          <p:cNvPr id="169" name="타원 168">
            <a:extLst>
              <a:ext uri="{FF2B5EF4-FFF2-40B4-BE49-F238E27FC236}">
                <a16:creationId xmlns:a16="http://schemas.microsoft.com/office/drawing/2014/main" id="{02C40822-76E6-0D0B-3B52-E2C9C3A6C7DD}"/>
              </a:ext>
            </a:extLst>
          </p:cNvPr>
          <p:cNvSpPr/>
          <p:nvPr/>
        </p:nvSpPr>
        <p:spPr>
          <a:xfrm>
            <a:off x="2209569" y="3253420"/>
            <a:ext cx="360000" cy="360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8A423135-06D8-8D82-7DFB-66D82043080E}"/>
              </a:ext>
            </a:extLst>
          </p:cNvPr>
          <p:cNvSpPr/>
          <p:nvPr/>
        </p:nvSpPr>
        <p:spPr>
          <a:xfrm>
            <a:off x="3926696" y="4275034"/>
            <a:ext cx="360000" cy="36000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0074C0FA-0113-923F-A07C-3C12097B6E54}"/>
              </a:ext>
            </a:extLst>
          </p:cNvPr>
          <p:cNvSpPr/>
          <p:nvPr/>
        </p:nvSpPr>
        <p:spPr>
          <a:xfrm>
            <a:off x="3165394" y="2596913"/>
            <a:ext cx="360000" cy="36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직사각형 171">
            <a:extLst>
              <a:ext uri="{FF2B5EF4-FFF2-40B4-BE49-F238E27FC236}">
                <a16:creationId xmlns:a16="http://schemas.microsoft.com/office/drawing/2014/main" id="{A8ACFE6B-93A7-0AD0-005A-A9B2951D5B33}"/>
              </a:ext>
            </a:extLst>
          </p:cNvPr>
          <p:cNvSpPr/>
          <p:nvPr/>
        </p:nvSpPr>
        <p:spPr>
          <a:xfrm>
            <a:off x="1494533" y="4564666"/>
            <a:ext cx="717042" cy="199783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3" name="직사각형 172">
            <a:extLst>
              <a:ext uri="{FF2B5EF4-FFF2-40B4-BE49-F238E27FC236}">
                <a16:creationId xmlns:a16="http://schemas.microsoft.com/office/drawing/2014/main" id="{705D0B7D-40CA-5BCE-75CF-695929E1515D}"/>
              </a:ext>
            </a:extLst>
          </p:cNvPr>
          <p:cNvSpPr/>
          <p:nvPr/>
        </p:nvSpPr>
        <p:spPr>
          <a:xfrm>
            <a:off x="1000215" y="2397130"/>
            <a:ext cx="717042" cy="199783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4" name="직사각형 173">
            <a:extLst>
              <a:ext uri="{FF2B5EF4-FFF2-40B4-BE49-F238E27FC236}">
                <a16:creationId xmlns:a16="http://schemas.microsoft.com/office/drawing/2014/main" id="{EFB76D6A-EABC-F484-ABCA-B7B1929A7A66}"/>
              </a:ext>
            </a:extLst>
          </p:cNvPr>
          <p:cNvSpPr/>
          <p:nvPr/>
        </p:nvSpPr>
        <p:spPr>
          <a:xfrm>
            <a:off x="4995031" y="2397130"/>
            <a:ext cx="717042" cy="199783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직사각형 174">
            <a:extLst>
              <a:ext uri="{FF2B5EF4-FFF2-40B4-BE49-F238E27FC236}">
                <a16:creationId xmlns:a16="http://schemas.microsoft.com/office/drawing/2014/main" id="{56D3EC45-C855-E808-6E4E-AFEF4019403F}"/>
              </a:ext>
            </a:extLst>
          </p:cNvPr>
          <p:cNvSpPr/>
          <p:nvPr/>
        </p:nvSpPr>
        <p:spPr>
          <a:xfrm>
            <a:off x="4427231" y="4585630"/>
            <a:ext cx="808017" cy="199783"/>
          </a:xfrm>
          <a:prstGeom prst="rect">
            <a:avLst/>
          </a:prstGeom>
          <a:solidFill>
            <a:srgbClr val="0D0F0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35B4D2FF-E72C-57DA-0F39-4A999E891279}"/>
              </a:ext>
            </a:extLst>
          </p:cNvPr>
          <p:cNvSpPr txBox="1"/>
          <p:nvPr/>
        </p:nvSpPr>
        <p:spPr>
          <a:xfrm>
            <a:off x="854825" y="2361376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9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아드레날린</a:t>
            </a:r>
            <a:endParaRPr lang="en-US" altLang="ko-KR" sz="9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8DA9AA2F-DAC5-C7D7-EF9A-62CDCD5786DC}"/>
              </a:ext>
            </a:extLst>
          </p:cNvPr>
          <p:cNvSpPr txBox="1"/>
          <p:nvPr/>
        </p:nvSpPr>
        <p:spPr>
          <a:xfrm>
            <a:off x="4384527" y="4578665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9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저주받은 인형</a:t>
            </a:r>
            <a:endParaRPr lang="en-US" altLang="ko-KR" sz="9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777BA880-F5CF-DECE-95B5-6FBFED937FB1}"/>
              </a:ext>
            </a:extLst>
          </p:cNvPr>
          <p:cNvSpPr txBox="1"/>
          <p:nvPr/>
        </p:nvSpPr>
        <p:spPr>
          <a:xfrm>
            <a:off x="1397042" y="4536024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9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예리한 둔기</a:t>
            </a:r>
            <a:endParaRPr lang="en-US" altLang="ko-KR" sz="9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CDCE99EC-5FAB-E1AD-4965-95DCCF57335C}"/>
              </a:ext>
            </a:extLst>
          </p:cNvPr>
          <p:cNvSpPr txBox="1"/>
          <p:nvPr/>
        </p:nvSpPr>
        <p:spPr>
          <a:xfrm>
            <a:off x="4942240" y="2366081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9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기습의 대가</a:t>
            </a:r>
            <a:endParaRPr lang="en-US" altLang="ko-KR" sz="9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E512069-4D52-D7C3-B099-445B2C5E61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18348" y="1462117"/>
            <a:ext cx="2497388" cy="358260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AC18FA0-0C05-8875-AC29-F605FC1CA2DE}"/>
              </a:ext>
            </a:extLst>
          </p:cNvPr>
          <p:cNvSpPr/>
          <p:nvPr/>
        </p:nvSpPr>
        <p:spPr>
          <a:xfrm>
            <a:off x="8667042" y="2815855"/>
            <a:ext cx="717042" cy="199783"/>
          </a:xfrm>
          <a:prstGeom prst="rect">
            <a:avLst/>
          </a:prstGeom>
          <a:solidFill>
            <a:srgbClr val="1E23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CC21C2A-BC96-F514-CF2C-5758CC625092}"/>
              </a:ext>
            </a:extLst>
          </p:cNvPr>
          <p:cNvSpPr/>
          <p:nvPr/>
        </p:nvSpPr>
        <p:spPr>
          <a:xfrm>
            <a:off x="7501666" y="2815855"/>
            <a:ext cx="717042" cy="199783"/>
          </a:xfrm>
          <a:prstGeom prst="rect">
            <a:avLst/>
          </a:prstGeom>
          <a:solidFill>
            <a:srgbClr val="1E23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7C7308-4248-7FE9-7609-9269E1966B70}"/>
              </a:ext>
            </a:extLst>
          </p:cNvPr>
          <p:cNvSpPr txBox="1"/>
          <p:nvPr/>
        </p:nvSpPr>
        <p:spPr>
          <a:xfrm>
            <a:off x="7391400" y="2784806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900" dirty="0">
                <a:solidFill>
                  <a:srgbClr val="CE4E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기습의 대가</a:t>
            </a:r>
            <a:endParaRPr lang="en-US" altLang="ko-KR" sz="900" dirty="0">
              <a:solidFill>
                <a:srgbClr val="CE4E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89E4A2-F2B2-B85A-F223-D55DCD977BCD}"/>
              </a:ext>
            </a:extLst>
          </p:cNvPr>
          <p:cNvSpPr/>
          <p:nvPr/>
        </p:nvSpPr>
        <p:spPr>
          <a:xfrm>
            <a:off x="8667042" y="3340859"/>
            <a:ext cx="717042" cy="199783"/>
          </a:xfrm>
          <a:prstGeom prst="rect">
            <a:avLst/>
          </a:prstGeom>
          <a:solidFill>
            <a:srgbClr val="1E23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AA5BE22-E90D-04BC-B1D3-289C9E71F7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8873221" y="2802027"/>
            <a:ext cx="152735" cy="19978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13AA61C-D05D-4BE3-A7B3-69518FA1AD8F}"/>
              </a:ext>
            </a:extLst>
          </p:cNvPr>
          <p:cNvSpPr txBox="1"/>
          <p:nvPr/>
        </p:nvSpPr>
        <p:spPr>
          <a:xfrm>
            <a:off x="8729097" y="2793230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accent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Lv.2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CA5D651-3394-654B-0FD7-D3F1415C0E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7457" b="67112" l="27715" r="61920"/>
                    </a14:imgEffect>
                  </a14:imgLayer>
                </a14:imgProps>
              </a:ext>
            </a:extLst>
          </a:blip>
          <a:srcRect l="23440" r="33804" b="25431"/>
          <a:stretch/>
        </p:blipFill>
        <p:spPr>
          <a:xfrm>
            <a:off x="8909065" y="4107495"/>
            <a:ext cx="152735" cy="19978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CED521-5FCE-A804-664A-1EC993D5EFA1}"/>
              </a:ext>
            </a:extLst>
          </p:cNvPr>
          <p:cNvSpPr txBox="1"/>
          <p:nvPr/>
        </p:nvSpPr>
        <p:spPr>
          <a:xfrm>
            <a:off x="8764941" y="4098698"/>
            <a:ext cx="910711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dirty="0">
                <a:solidFill>
                  <a:schemeClr val="accent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Lv.2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E5466AB-54BE-DE02-2D48-F632575A2C06}"/>
              </a:ext>
            </a:extLst>
          </p:cNvPr>
          <p:cNvSpPr/>
          <p:nvPr/>
        </p:nvSpPr>
        <p:spPr>
          <a:xfrm>
            <a:off x="9699160" y="4119528"/>
            <a:ext cx="123710" cy="199783"/>
          </a:xfrm>
          <a:prstGeom prst="rect">
            <a:avLst/>
          </a:prstGeom>
          <a:solidFill>
            <a:srgbClr val="1E232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7EE8A2F-E375-D4FC-BEB9-9B417618E7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00304" y="4157034"/>
            <a:ext cx="124948" cy="149447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4F99A64-68DC-4705-B00A-DC1C3C5BF8D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63546" y="3036502"/>
            <a:ext cx="1141596" cy="23325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0AF2D39-83A8-8A42-F210-E9D19EE5187B}"/>
              </a:ext>
            </a:extLst>
          </p:cNvPr>
          <p:cNvSpPr txBox="1"/>
          <p:nvPr/>
        </p:nvSpPr>
        <p:spPr>
          <a:xfrm>
            <a:off x="7418347" y="3041654"/>
            <a:ext cx="1129225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900" dirty="0" err="1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백어택</a:t>
            </a:r>
            <a:r>
              <a:rPr lang="ko-KR" altLang="en-US" sz="9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피해 증가</a:t>
            </a:r>
            <a:endParaRPr lang="en-US" altLang="ko-KR" sz="9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9671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9622</TotalTime>
  <Words>1029</Words>
  <Application>Microsoft Office PowerPoint</Application>
  <PresentationFormat>와이드스크린</PresentationFormat>
  <Paragraphs>420</Paragraphs>
  <Slides>23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리디바탕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WooChi SIN</dc:creator>
  <cp:lastModifiedBy>WooChi SIN</cp:lastModifiedBy>
  <cp:revision>873</cp:revision>
  <dcterms:created xsi:type="dcterms:W3CDTF">2024-10-29T05:59:45Z</dcterms:created>
  <dcterms:modified xsi:type="dcterms:W3CDTF">2024-11-26T09:41:58Z</dcterms:modified>
</cp:coreProperties>
</file>

<file path=docProps/thumbnail.jpeg>
</file>